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4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j shneoy" userId="551e3868845a0ac0" providerId="LiveId" clId="{E35E49EB-7230-432F-BFB6-5E35A9CCEECD}"/>
    <pc:docChg chg="custSel addSld delSld modSld">
      <pc:chgData name="ashwij shneoy" userId="551e3868845a0ac0" providerId="LiveId" clId="{E35E49EB-7230-432F-BFB6-5E35A9CCEECD}" dt="2024-08-07T07:58:03.623" v="45"/>
      <pc:docMkLst>
        <pc:docMk/>
      </pc:docMkLst>
      <pc:sldChg chg="delSp mod modTransition modShow">
        <pc:chgData name="ashwij shneoy" userId="551e3868845a0ac0" providerId="LiveId" clId="{E35E49EB-7230-432F-BFB6-5E35A9CCEECD}" dt="2024-08-07T07:56:35.725" v="33"/>
        <pc:sldMkLst>
          <pc:docMk/>
          <pc:sldMk cId="0" sldId="256"/>
        </pc:sldMkLst>
        <pc:picChg chg="del">
          <ac:chgData name="ashwij shneoy" userId="551e3868845a0ac0" providerId="LiveId" clId="{E35E49EB-7230-432F-BFB6-5E35A9CCEECD}" dt="2024-08-05T11:15:19.854" v="25" actId="478"/>
          <ac:picMkLst>
            <pc:docMk/>
            <pc:sldMk cId="0" sldId="256"/>
            <ac:picMk id="10" creationId="{00000000-0000-0000-0000-000000000000}"/>
          </ac:picMkLst>
        </pc:picChg>
      </pc:sldChg>
      <pc:sldChg chg="delSp mod modTransition">
        <pc:chgData name="ashwij shneoy" userId="551e3868845a0ac0" providerId="LiveId" clId="{E35E49EB-7230-432F-BFB6-5E35A9CCEECD}" dt="2024-08-07T07:57:26.742" v="35"/>
        <pc:sldMkLst>
          <pc:docMk/>
          <pc:sldMk cId="0" sldId="257"/>
        </pc:sldMkLst>
        <pc:picChg chg="del">
          <ac:chgData name="ashwij shneoy" userId="551e3868845a0ac0" providerId="LiveId" clId="{E35E49EB-7230-432F-BFB6-5E35A9CCEECD}" dt="2024-08-05T11:15:15.771" v="24" actId="478"/>
          <ac:picMkLst>
            <pc:docMk/>
            <pc:sldMk cId="0" sldId="257"/>
            <ac:picMk id="18" creationId="{00000000-0000-0000-0000-000000000000}"/>
          </ac:picMkLst>
        </pc:picChg>
      </pc:sldChg>
      <pc:sldChg chg="delSp mod modTransition">
        <pc:chgData name="ashwij shneoy" userId="551e3868845a0ac0" providerId="LiveId" clId="{E35E49EB-7230-432F-BFB6-5E35A9CCEECD}" dt="2024-08-07T07:57:31.098" v="36"/>
        <pc:sldMkLst>
          <pc:docMk/>
          <pc:sldMk cId="0" sldId="258"/>
        </pc:sldMkLst>
        <pc:picChg chg="del">
          <ac:chgData name="ashwij shneoy" userId="551e3868845a0ac0" providerId="LiveId" clId="{E35E49EB-7230-432F-BFB6-5E35A9CCEECD}" dt="2024-08-05T11:15:10.791" v="23" actId="478"/>
          <ac:picMkLst>
            <pc:docMk/>
            <pc:sldMk cId="0" sldId="258"/>
            <ac:picMk id="11" creationId="{00000000-0000-0000-0000-000000000000}"/>
          </ac:picMkLst>
        </pc:picChg>
      </pc:sldChg>
      <pc:sldChg chg="delSp mod modTransition">
        <pc:chgData name="ashwij shneoy" userId="551e3868845a0ac0" providerId="LiveId" clId="{E35E49EB-7230-432F-BFB6-5E35A9CCEECD}" dt="2024-08-07T07:57:34.521" v="37"/>
        <pc:sldMkLst>
          <pc:docMk/>
          <pc:sldMk cId="0" sldId="259"/>
        </pc:sldMkLst>
        <pc:picChg chg="del">
          <ac:chgData name="ashwij shneoy" userId="551e3868845a0ac0" providerId="LiveId" clId="{E35E49EB-7230-432F-BFB6-5E35A9CCEECD}" dt="2024-08-05T11:15:07.050" v="22" actId="478"/>
          <ac:picMkLst>
            <pc:docMk/>
            <pc:sldMk cId="0" sldId="259"/>
            <ac:picMk id="7" creationId="{00000000-0000-0000-0000-000000000000}"/>
          </ac:picMkLst>
        </pc:picChg>
      </pc:sldChg>
      <pc:sldChg chg="delSp mod modTransition">
        <pc:chgData name="ashwij shneoy" userId="551e3868845a0ac0" providerId="LiveId" clId="{E35E49EB-7230-432F-BFB6-5E35A9CCEECD}" dt="2024-08-07T07:57:43.678" v="38"/>
        <pc:sldMkLst>
          <pc:docMk/>
          <pc:sldMk cId="0" sldId="260"/>
        </pc:sldMkLst>
        <pc:picChg chg="del">
          <ac:chgData name="ashwij shneoy" userId="551e3868845a0ac0" providerId="LiveId" clId="{E35E49EB-7230-432F-BFB6-5E35A9CCEECD}" dt="2024-08-05T11:15:02.794" v="21" actId="478"/>
          <ac:picMkLst>
            <pc:docMk/>
            <pc:sldMk cId="0" sldId="260"/>
            <ac:picMk id="25" creationId="{00000000-0000-0000-0000-000000000000}"/>
          </ac:picMkLst>
        </pc:picChg>
      </pc:sldChg>
      <pc:sldChg chg="delSp mod modTransition">
        <pc:chgData name="ashwij shneoy" userId="551e3868845a0ac0" providerId="LiveId" clId="{E35E49EB-7230-432F-BFB6-5E35A9CCEECD}" dt="2024-08-07T07:57:46.986" v="39"/>
        <pc:sldMkLst>
          <pc:docMk/>
          <pc:sldMk cId="0" sldId="261"/>
        </pc:sldMkLst>
        <pc:picChg chg="del">
          <ac:chgData name="ashwij shneoy" userId="551e3868845a0ac0" providerId="LiveId" clId="{E35E49EB-7230-432F-BFB6-5E35A9CCEECD}" dt="2024-08-05T11:14:59.418" v="20" actId="478"/>
          <ac:picMkLst>
            <pc:docMk/>
            <pc:sldMk cId="0" sldId="261"/>
            <ac:picMk id="22" creationId="{00000000-0000-0000-0000-000000000000}"/>
          </ac:picMkLst>
        </pc:picChg>
      </pc:sldChg>
      <pc:sldChg chg="delSp mod modTransition">
        <pc:chgData name="ashwij shneoy" userId="551e3868845a0ac0" providerId="LiveId" clId="{E35E49EB-7230-432F-BFB6-5E35A9CCEECD}" dt="2024-08-07T07:57:50.089" v="40"/>
        <pc:sldMkLst>
          <pc:docMk/>
          <pc:sldMk cId="0" sldId="262"/>
        </pc:sldMkLst>
        <pc:picChg chg="del">
          <ac:chgData name="ashwij shneoy" userId="551e3868845a0ac0" providerId="LiveId" clId="{E35E49EB-7230-432F-BFB6-5E35A9CCEECD}" dt="2024-08-05T11:14:55.547" v="19" actId="478"/>
          <ac:picMkLst>
            <pc:docMk/>
            <pc:sldMk cId="0" sldId="262"/>
            <ac:picMk id="22" creationId="{00000000-0000-0000-0000-000000000000}"/>
          </ac:picMkLst>
        </pc:picChg>
      </pc:sldChg>
      <pc:sldChg chg="delSp mod modTransition">
        <pc:chgData name="ashwij shneoy" userId="551e3868845a0ac0" providerId="LiveId" clId="{E35E49EB-7230-432F-BFB6-5E35A9CCEECD}" dt="2024-08-07T07:57:53.107" v="41"/>
        <pc:sldMkLst>
          <pc:docMk/>
          <pc:sldMk cId="0" sldId="263"/>
        </pc:sldMkLst>
        <pc:picChg chg="del">
          <ac:chgData name="ashwij shneoy" userId="551e3868845a0ac0" providerId="LiveId" clId="{E35E49EB-7230-432F-BFB6-5E35A9CCEECD}" dt="2024-08-05T11:14:51.661" v="18" actId="478"/>
          <ac:picMkLst>
            <pc:docMk/>
            <pc:sldMk cId="0" sldId="263"/>
            <ac:picMk id="22" creationId="{00000000-0000-0000-0000-000000000000}"/>
          </ac:picMkLst>
        </pc:picChg>
      </pc:sldChg>
      <pc:sldChg chg="delSp mod modTransition">
        <pc:chgData name="ashwij shneoy" userId="551e3868845a0ac0" providerId="LiveId" clId="{E35E49EB-7230-432F-BFB6-5E35A9CCEECD}" dt="2024-08-07T07:57:55.733" v="42"/>
        <pc:sldMkLst>
          <pc:docMk/>
          <pc:sldMk cId="0" sldId="264"/>
        </pc:sldMkLst>
        <pc:picChg chg="del">
          <ac:chgData name="ashwij shneoy" userId="551e3868845a0ac0" providerId="LiveId" clId="{E35E49EB-7230-432F-BFB6-5E35A9CCEECD}" dt="2024-08-05T11:14:48.058" v="17" actId="478"/>
          <ac:picMkLst>
            <pc:docMk/>
            <pc:sldMk cId="0" sldId="264"/>
            <ac:picMk id="12" creationId="{00000000-0000-0000-0000-000000000000}"/>
          </ac:picMkLst>
        </pc:picChg>
      </pc:sldChg>
      <pc:sldChg chg="addSp delSp modSp mod modTransition">
        <pc:chgData name="ashwij shneoy" userId="551e3868845a0ac0" providerId="LiveId" clId="{E35E49EB-7230-432F-BFB6-5E35A9CCEECD}" dt="2024-08-07T07:57:58.662" v="43"/>
        <pc:sldMkLst>
          <pc:docMk/>
          <pc:sldMk cId="0" sldId="265"/>
        </pc:sldMkLst>
        <pc:spChg chg="add del">
          <ac:chgData name="ashwij shneoy" userId="551e3868845a0ac0" providerId="LiveId" clId="{E35E49EB-7230-432F-BFB6-5E35A9CCEECD}" dt="2024-08-05T11:13:39.317" v="5"/>
          <ac:spMkLst>
            <pc:docMk/>
            <pc:sldMk cId="0" sldId="265"/>
            <ac:spMk id="25" creationId="{832DFBD3-6CE7-4ACD-A6C5-0C602C677A06}"/>
          </ac:spMkLst>
        </pc:spChg>
        <pc:spChg chg="add del">
          <ac:chgData name="ashwij shneoy" userId="551e3868845a0ac0" providerId="LiveId" clId="{E35E49EB-7230-432F-BFB6-5E35A9CCEECD}" dt="2024-08-05T11:13:39.317" v="5"/>
          <ac:spMkLst>
            <pc:docMk/>
            <pc:sldMk cId="0" sldId="265"/>
            <ac:spMk id="26" creationId="{D83B4E26-19D4-450C-B61E-D030940EC326}"/>
          </ac:spMkLst>
        </pc:spChg>
        <pc:spChg chg="add del">
          <ac:chgData name="ashwij shneoy" userId="551e3868845a0ac0" providerId="LiveId" clId="{E35E49EB-7230-432F-BFB6-5E35A9CCEECD}" dt="2024-08-05T11:13:39.317" v="5"/>
          <ac:spMkLst>
            <pc:docMk/>
            <pc:sldMk cId="0" sldId="265"/>
            <ac:spMk id="27" creationId="{62DE519B-33F0-481D-BBE9-7C97400FBE7B}"/>
          </ac:spMkLst>
        </pc:spChg>
        <pc:spChg chg="add del">
          <ac:chgData name="ashwij shneoy" userId="551e3868845a0ac0" providerId="LiveId" clId="{E35E49EB-7230-432F-BFB6-5E35A9CCEECD}" dt="2024-08-05T11:13:39.317" v="5"/>
          <ac:spMkLst>
            <pc:docMk/>
            <pc:sldMk cId="0" sldId="265"/>
            <ac:spMk id="28" creationId="{EC5590BD-5CF1-420A-9519-8152591121F0}"/>
          </ac:spMkLst>
        </pc:spChg>
        <pc:spChg chg="add del">
          <ac:chgData name="ashwij shneoy" userId="551e3868845a0ac0" providerId="LiveId" clId="{E35E49EB-7230-432F-BFB6-5E35A9CCEECD}" dt="2024-08-05T11:13:39.317" v="5"/>
          <ac:spMkLst>
            <pc:docMk/>
            <pc:sldMk cId="0" sldId="265"/>
            <ac:spMk id="29" creationId="{36F08936-215C-4E3C-9F79-F553CB9C595D}"/>
          </ac:spMkLst>
        </pc:spChg>
        <pc:spChg chg="add del">
          <ac:chgData name="ashwij shneoy" userId="551e3868845a0ac0" providerId="LiveId" clId="{E35E49EB-7230-432F-BFB6-5E35A9CCEECD}" dt="2024-08-05T11:13:39.317" v="5"/>
          <ac:spMkLst>
            <pc:docMk/>
            <pc:sldMk cId="0" sldId="265"/>
            <ac:spMk id="30" creationId="{565AA683-E4A0-4971-9C9B-646B0D4BA5D6}"/>
          </ac:spMkLst>
        </pc:spChg>
        <pc:spChg chg="add del">
          <ac:chgData name="ashwij shneoy" userId="551e3868845a0ac0" providerId="LiveId" clId="{E35E49EB-7230-432F-BFB6-5E35A9CCEECD}" dt="2024-08-05T11:13:39.317" v="5"/>
          <ac:spMkLst>
            <pc:docMk/>
            <pc:sldMk cId="0" sldId="265"/>
            <ac:spMk id="31" creationId="{13EA7B95-804E-48B9-9710-C4E91ACD5654}"/>
          </ac:spMkLst>
        </pc:spChg>
        <pc:spChg chg="add del">
          <ac:chgData name="ashwij shneoy" userId="551e3868845a0ac0" providerId="LiveId" clId="{E35E49EB-7230-432F-BFB6-5E35A9CCEECD}" dt="2024-08-05T11:13:39.317" v="5"/>
          <ac:spMkLst>
            <pc:docMk/>
            <pc:sldMk cId="0" sldId="265"/>
            <ac:spMk id="32" creationId="{BE7EE5F8-7A81-44BC-9E53-A5114CE30195}"/>
          </ac:spMkLst>
        </pc:spChg>
        <pc:spChg chg="add del">
          <ac:chgData name="ashwij shneoy" userId="551e3868845a0ac0" providerId="LiveId" clId="{E35E49EB-7230-432F-BFB6-5E35A9CCEECD}" dt="2024-08-05T11:13:39.317" v="5"/>
          <ac:spMkLst>
            <pc:docMk/>
            <pc:sldMk cId="0" sldId="265"/>
            <ac:spMk id="33" creationId="{78C20A08-743F-4096-AC08-09E66C9F9DF4}"/>
          </ac:spMkLst>
        </pc:spChg>
        <pc:spChg chg="add del">
          <ac:chgData name="ashwij shneoy" userId="551e3868845a0ac0" providerId="LiveId" clId="{E35E49EB-7230-432F-BFB6-5E35A9CCEECD}" dt="2024-08-05T11:13:39.317" v="5"/>
          <ac:spMkLst>
            <pc:docMk/>
            <pc:sldMk cId="0" sldId="265"/>
            <ac:spMk id="34" creationId="{44989EA1-DB31-4592-8D16-F81FDEC68582}"/>
          </ac:spMkLst>
        </pc:spChg>
        <pc:spChg chg="add del">
          <ac:chgData name="ashwij shneoy" userId="551e3868845a0ac0" providerId="LiveId" clId="{E35E49EB-7230-432F-BFB6-5E35A9CCEECD}" dt="2024-08-05T11:13:39.317" v="5"/>
          <ac:spMkLst>
            <pc:docMk/>
            <pc:sldMk cId="0" sldId="265"/>
            <ac:spMk id="35" creationId="{3CCAA2E4-5742-41DA-AAEA-EADA3BDDE7E2}"/>
          </ac:spMkLst>
        </pc:spChg>
        <pc:spChg chg="add del">
          <ac:chgData name="ashwij shneoy" userId="551e3868845a0ac0" providerId="LiveId" clId="{E35E49EB-7230-432F-BFB6-5E35A9CCEECD}" dt="2024-08-05T11:13:39.317" v="5"/>
          <ac:spMkLst>
            <pc:docMk/>
            <pc:sldMk cId="0" sldId="265"/>
            <ac:spMk id="36" creationId="{FF6E7F6D-1EE6-421A-B44E-23CDE864E5DF}"/>
          </ac:spMkLst>
        </pc:spChg>
        <pc:spChg chg="add del">
          <ac:chgData name="ashwij shneoy" userId="551e3868845a0ac0" providerId="LiveId" clId="{E35E49EB-7230-432F-BFB6-5E35A9CCEECD}" dt="2024-08-05T11:13:39.317" v="5"/>
          <ac:spMkLst>
            <pc:docMk/>
            <pc:sldMk cId="0" sldId="265"/>
            <ac:spMk id="37" creationId="{BF2A454A-C86B-4CF7-B53C-B1CC5E4AF2AF}"/>
          </ac:spMkLst>
        </pc:spChg>
        <pc:spChg chg="add del">
          <ac:chgData name="ashwij shneoy" userId="551e3868845a0ac0" providerId="LiveId" clId="{E35E49EB-7230-432F-BFB6-5E35A9CCEECD}" dt="2024-08-05T11:13:39.317" v="5"/>
          <ac:spMkLst>
            <pc:docMk/>
            <pc:sldMk cId="0" sldId="265"/>
            <ac:spMk id="38" creationId="{92E350AD-8A78-4987-8225-8B75C248EDB3}"/>
          </ac:spMkLst>
        </pc:spChg>
        <pc:spChg chg="add del">
          <ac:chgData name="ashwij shneoy" userId="551e3868845a0ac0" providerId="LiveId" clId="{E35E49EB-7230-432F-BFB6-5E35A9CCEECD}" dt="2024-08-05T11:13:39.317" v="5"/>
          <ac:spMkLst>
            <pc:docMk/>
            <pc:sldMk cId="0" sldId="265"/>
            <ac:spMk id="39" creationId="{21ADD8F7-B34B-40B7-8BAE-2D016DA8AC96}"/>
          </ac:spMkLst>
        </pc:spChg>
        <pc:spChg chg="add del">
          <ac:chgData name="ashwij shneoy" userId="551e3868845a0ac0" providerId="LiveId" clId="{E35E49EB-7230-432F-BFB6-5E35A9CCEECD}" dt="2024-08-05T11:13:39.317" v="5"/>
          <ac:spMkLst>
            <pc:docMk/>
            <pc:sldMk cId="0" sldId="265"/>
            <ac:spMk id="40" creationId="{976D6C24-0B02-4C46-A294-0BDDC1B56567}"/>
          </ac:spMkLst>
        </pc:spChg>
        <pc:picChg chg="del">
          <ac:chgData name="ashwij shneoy" userId="551e3868845a0ac0" providerId="LiveId" clId="{E35E49EB-7230-432F-BFB6-5E35A9CCEECD}" dt="2024-08-05T11:12:52.320" v="0" actId="478"/>
          <ac:picMkLst>
            <pc:docMk/>
            <pc:sldMk cId="0" sldId="265"/>
            <ac:picMk id="22" creationId="{00000000-0000-0000-0000-000000000000}"/>
          </ac:picMkLst>
        </pc:picChg>
        <pc:picChg chg="add del mod">
          <ac:chgData name="ashwij shneoy" userId="551e3868845a0ac0" providerId="LiveId" clId="{E35E49EB-7230-432F-BFB6-5E35A9CCEECD}" dt="2024-08-05T11:13:13.896" v="3" actId="478"/>
          <ac:picMkLst>
            <pc:docMk/>
            <pc:sldMk cId="0" sldId="265"/>
            <ac:picMk id="23" creationId="{7C3C95E8-B367-4B9F-8147-D6335B2B7B3D}"/>
          </ac:picMkLst>
        </pc:picChg>
        <pc:picChg chg="add del">
          <ac:chgData name="ashwij shneoy" userId="551e3868845a0ac0" providerId="LiveId" clId="{E35E49EB-7230-432F-BFB6-5E35A9CCEECD}" dt="2024-08-05T11:13:39.317" v="5"/>
          <ac:picMkLst>
            <pc:docMk/>
            <pc:sldMk cId="0" sldId="265"/>
            <ac:picMk id="24" creationId="{EEC42DE6-66E7-4951-A6BF-58106ADD7C09}"/>
          </ac:picMkLst>
        </pc:picChg>
        <pc:picChg chg="add del">
          <ac:chgData name="ashwij shneoy" userId="551e3868845a0ac0" providerId="LiveId" clId="{E35E49EB-7230-432F-BFB6-5E35A9CCEECD}" dt="2024-08-05T11:13:39.317" v="5"/>
          <ac:picMkLst>
            <pc:docMk/>
            <pc:sldMk cId="0" sldId="265"/>
            <ac:picMk id="41" creationId="{402E18D2-C3BB-44FB-8273-05375720AC66}"/>
          </ac:picMkLst>
        </pc:picChg>
      </pc:sldChg>
      <pc:sldChg chg="addSp delSp new mod modTransition">
        <pc:chgData name="ashwij shneoy" userId="551e3868845a0ac0" providerId="LiveId" clId="{E35E49EB-7230-432F-BFB6-5E35A9CCEECD}" dt="2024-08-07T07:58:01.154" v="44"/>
        <pc:sldMkLst>
          <pc:docMk/>
          <pc:sldMk cId="1070601408" sldId="266"/>
        </pc:sldMkLst>
        <pc:spChg chg="add del">
          <ac:chgData name="ashwij shneoy" userId="551e3868845a0ac0" providerId="LiveId" clId="{E35E49EB-7230-432F-BFB6-5E35A9CCEECD}" dt="2024-08-05T11:14:02.655" v="10"/>
          <ac:spMkLst>
            <pc:docMk/>
            <pc:sldMk cId="1070601408" sldId="266"/>
            <ac:spMk id="3" creationId="{B616E037-4BE7-45EA-8716-4EE2B6D0A260}"/>
          </ac:spMkLst>
        </pc:spChg>
        <pc:spChg chg="add del">
          <ac:chgData name="ashwij shneoy" userId="551e3868845a0ac0" providerId="LiveId" clId="{E35E49EB-7230-432F-BFB6-5E35A9CCEECD}" dt="2024-08-05T11:14:02.655" v="10"/>
          <ac:spMkLst>
            <pc:docMk/>
            <pc:sldMk cId="1070601408" sldId="266"/>
            <ac:spMk id="4" creationId="{CBC89319-B5A6-48F5-8122-97A02C04472F}"/>
          </ac:spMkLst>
        </pc:spChg>
        <pc:spChg chg="add del">
          <ac:chgData name="ashwij shneoy" userId="551e3868845a0ac0" providerId="LiveId" clId="{E35E49EB-7230-432F-BFB6-5E35A9CCEECD}" dt="2024-08-05T11:14:02.655" v="10"/>
          <ac:spMkLst>
            <pc:docMk/>
            <pc:sldMk cId="1070601408" sldId="266"/>
            <ac:spMk id="5" creationId="{4CBF3D63-E363-40EB-AF4D-4D56DB547E32}"/>
          </ac:spMkLst>
        </pc:spChg>
        <pc:spChg chg="add del">
          <ac:chgData name="ashwij shneoy" userId="551e3868845a0ac0" providerId="LiveId" clId="{E35E49EB-7230-432F-BFB6-5E35A9CCEECD}" dt="2024-08-05T11:14:02.655" v="10"/>
          <ac:spMkLst>
            <pc:docMk/>
            <pc:sldMk cId="1070601408" sldId="266"/>
            <ac:spMk id="6" creationId="{037667E0-D4FA-4BA1-A7CC-70A5997FACE8}"/>
          </ac:spMkLst>
        </pc:spChg>
        <pc:spChg chg="add del">
          <ac:chgData name="ashwij shneoy" userId="551e3868845a0ac0" providerId="LiveId" clId="{E35E49EB-7230-432F-BFB6-5E35A9CCEECD}" dt="2024-08-05T11:14:02.655" v="10"/>
          <ac:spMkLst>
            <pc:docMk/>
            <pc:sldMk cId="1070601408" sldId="266"/>
            <ac:spMk id="7" creationId="{DE2A115B-AAC4-463B-93F3-F5237AA970B9}"/>
          </ac:spMkLst>
        </pc:spChg>
        <pc:spChg chg="add del">
          <ac:chgData name="ashwij shneoy" userId="551e3868845a0ac0" providerId="LiveId" clId="{E35E49EB-7230-432F-BFB6-5E35A9CCEECD}" dt="2024-08-05T11:14:02.655" v="10"/>
          <ac:spMkLst>
            <pc:docMk/>
            <pc:sldMk cId="1070601408" sldId="266"/>
            <ac:spMk id="8" creationId="{FC74DC31-6D6D-4003-9B0F-40481BD846C5}"/>
          </ac:spMkLst>
        </pc:spChg>
        <pc:spChg chg="add del">
          <ac:chgData name="ashwij shneoy" userId="551e3868845a0ac0" providerId="LiveId" clId="{E35E49EB-7230-432F-BFB6-5E35A9CCEECD}" dt="2024-08-05T11:14:02.655" v="10"/>
          <ac:spMkLst>
            <pc:docMk/>
            <pc:sldMk cId="1070601408" sldId="266"/>
            <ac:spMk id="9" creationId="{D7F65858-ED4D-4D4C-92D6-0FC48ACC57F1}"/>
          </ac:spMkLst>
        </pc:spChg>
        <pc:spChg chg="add del">
          <ac:chgData name="ashwij shneoy" userId="551e3868845a0ac0" providerId="LiveId" clId="{E35E49EB-7230-432F-BFB6-5E35A9CCEECD}" dt="2024-08-05T11:14:02.655" v="10"/>
          <ac:spMkLst>
            <pc:docMk/>
            <pc:sldMk cId="1070601408" sldId="266"/>
            <ac:spMk id="10" creationId="{92D8969D-2FC6-4E94-9F78-5DF121A708DF}"/>
          </ac:spMkLst>
        </pc:spChg>
        <pc:spChg chg="add del">
          <ac:chgData name="ashwij shneoy" userId="551e3868845a0ac0" providerId="LiveId" clId="{E35E49EB-7230-432F-BFB6-5E35A9CCEECD}" dt="2024-08-05T11:14:02.655" v="10"/>
          <ac:spMkLst>
            <pc:docMk/>
            <pc:sldMk cId="1070601408" sldId="266"/>
            <ac:spMk id="11" creationId="{984AC251-CF80-4E5A-A7BC-4949D4B0F793}"/>
          </ac:spMkLst>
        </pc:spChg>
        <pc:spChg chg="add del">
          <ac:chgData name="ashwij shneoy" userId="551e3868845a0ac0" providerId="LiveId" clId="{E35E49EB-7230-432F-BFB6-5E35A9CCEECD}" dt="2024-08-05T11:14:02.655" v="10"/>
          <ac:spMkLst>
            <pc:docMk/>
            <pc:sldMk cId="1070601408" sldId="266"/>
            <ac:spMk id="12" creationId="{263F3EEB-392D-41DA-BB7C-7CE3CDDCAE2D}"/>
          </ac:spMkLst>
        </pc:spChg>
        <pc:spChg chg="add del">
          <ac:chgData name="ashwij shneoy" userId="551e3868845a0ac0" providerId="LiveId" clId="{E35E49EB-7230-432F-BFB6-5E35A9CCEECD}" dt="2024-08-05T11:14:02.655" v="10"/>
          <ac:spMkLst>
            <pc:docMk/>
            <pc:sldMk cId="1070601408" sldId="266"/>
            <ac:spMk id="13" creationId="{996C4E1E-5912-47F2-8F4C-5C88CA4C09CD}"/>
          </ac:spMkLst>
        </pc:spChg>
        <pc:spChg chg="add del">
          <ac:chgData name="ashwij shneoy" userId="551e3868845a0ac0" providerId="LiveId" clId="{E35E49EB-7230-432F-BFB6-5E35A9CCEECD}" dt="2024-08-05T11:14:02.655" v="10"/>
          <ac:spMkLst>
            <pc:docMk/>
            <pc:sldMk cId="1070601408" sldId="266"/>
            <ac:spMk id="14" creationId="{91C73C3A-017C-4C92-A2B7-82D0F5BA1290}"/>
          </ac:spMkLst>
        </pc:spChg>
        <pc:spChg chg="add del">
          <ac:chgData name="ashwij shneoy" userId="551e3868845a0ac0" providerId="LiveId" clId="{E35E49EB-7230-432F-BFB6-5E35A9CCEECD}" dt="2024-08-05T11:14:02.655" v="10"/>
          <ac:spMkLst>
            <pc:docMk/>
            <pc:sldMk cId="1070601408" sldId="266"/>
            <ac:spMk id="15" creationId="{C94B2218-728A-4F1C-935D-FBC407120565}"/>
          </ac:spMkLst>
        </pc:spChg>
        <pc:spChg chg="add del">
          <ac:chgData name="ashwij shneoy" userId="551e3868845a0ac0" providerId="LiveId" clId="{E35E49EB-7230-432F-BFB6-5E35A9CCEECD}" dt="2024-08-05T11:14:02.655" v="10"/>
          <ac:spMkLst>
            <pc:docMk/>
            <pc:sldMk cId="1070601408" sldId="266"/>
            <ac:spMk id="16" creationId="{C68F115C-BD4F-49F3-BA77-7A1F7C4BDA44}"/>
          </ac:spMkLst>
        </pc:spChg>
        <pc:spChg chg="add del">
          <ac:chgData name="ashwij shneoy" userId="551e3868845a0ac0" providerId="LiveId" clId="{E35E49EB-7230-432F-BFB6-5E35A9CCEECD}" dt="2024-08-05T11:14:02.655" v="10"/>
          <ac:spMkLst>
            <pc:docMk/>
            <pc:sldMk cId="1070601408" sldId="266"/>
            <ac:spMk id="17" creationId="{C6C1043E-4141-4D21-B0C2-F0212F185115}"/>
          </ac:spMkLst>
        </pc:spChg>
        <pc:spChg chg="add del">
          <ac:chgData name="ashwij shneoy" userId="551e3868845a0ac0" providerId="LiveId" clId="{E35E49EB-7230-432F-BFB6-5E35A9CCEECD}" dt="2024-08-05T11:14:02.655" v="10"/>
          <ac:spMkLst>
            <pc:docMk/>
            <pc:sldMk cId="1070601408" sldId="266"/>
            <ac:spMk id="18" creationId="{B592D0ED-7631-4B50-90D3-72899CC83CF3}"/>
          </ac:spMkLst>
        </pc:spChg>
        <pc:spChg chg="add del">
          <ac:chgData name="ashwij shneoy" userId="551e3868845a0ac0" providerId="LiveId" clId="{E35E49EB-7230-432F-BFB6-5E35A9CCEECD}" dt="2024-08-05T11:14:02.216" v="9"/>
          <ac:spMkLst>
            <pc:docMk/>
            <pc:sldMk cId="1070601408" sldId="266"/>
            <ac:spMk id="20" creationId="{10B0B397-1DBB-4869-BD07-20A7A1AF7AFB}"/>
          </ac:spMkLst>
        </pc:spChg>
        <pc:spChg chg="add">
          <ac:chgData name="ashwij shneoy" userId="551e3868845a0ac0" providerId="LiveId" clId="{E35E49EB-7230-432F-BFB6-5E35A9CCEECD}" dt="2024-08-05T11:14:34.844" v="14"/>
          <ac:spMkLst>
            <pc:docMk/>
            <pc:sldMk cId="1070601408" sldId="266"/>
            <ac:spMk id="22" creationId="{AD83A14C-C92A-41AB-B4BD-B88F781E183B}"/>
          </ac:spMkLst>
        </pc:spChg>
        <pc:spChg chg="add">
          <ac:chgData name="ashwij shneoy" userId="551e3868845a0ac0" providerId="LiveId" clId="{E35E49EB-7230-432F-BFB6-5E35A9CCEECD}" dt="2024-08-05T11:14:34.844" v="14"/>
          <ac:spMkLst>
            <pc:docMk/>
            <pc:sldMk cId="1070601408" sldId="266"/>
            <ac:spMk id="24" creationId="{F2A017EE-11AA-4A45-A5B8-427AC543A212}"/>
          </ac:spMkLst>
        </pc:spChg>
        <pc:spChg chg="add">
          <ac:chgData name="ashwij shneoy" userId="551e3868845a0ac0" providerId="LiveId" clId="{E35E49EB-7230-432F-BFB6-5E35A9CCEECD}" dt="2024-08-05T11:14:34.844" v="14"/>
          <ac:spMkLst>
            <pc:docMk/>
            <pc:sldMk cId="1070601408" sldId="266"/>
            <ac:spMk id="25" creationId="{4989EC7C-361D-4F23-A4CB-E1B3A45B2FB2}"/>
          </ac:spMkLst>
        </pc:spChg>
        <pc:spChg chg="add">
          <ac:chgData name="ashwij shneoy" userId="551e3868845a0ac0" providerId="LiveId" clId="{E35E49EB-7230-432F-BFB6-5E35A9CCEECD}" dt="2024-08-05T11:14:34.844" v="14"/>
          <ac:spMkLst>
            <pc:docMk/>
            <pc:sldMk cId="1070601408" sldId="266"/>
            <ac:spMk id="26" creationId="{255F2060-0A9D-4DD5-88BF-AA10727DCDD1}"/>
          </ac:spMkLst>
        </pc:spChg>
        <pc:spChg chg="add">
          <ac:chgData name="ashwij shneoy" userId="551e3868845a0ac0" providerId="LiveId" clId="{E35E49EB-7230-432F-BFB6-5E35A9CCEECD}" dt="2024-08-05T11:14:34.844" v="14"/>
          <ac:spMkLst>
            <pc:docMk/>
            <pc:sldMk cId="1070601408" sldId="266"/>
            <ac:spMk id="27" creationId="{EBB206E4-BBB7-4491-8FE6-3A389B674CF9}"/>
          </ac:spMkLst>
        </pc:spChg>
        <pc:spChg chg="add">
          <ac:chgData name="ashwij shneoy" userId="551e3868845a0ac0" providerId="LiveId" clId="{E35E49EB-7230-432F-BFB6-5E35A9CCEECD}" dt="2024-08-05T11:14:34.844" v="14"/>
          <ac:spMkLst>
            <pc:docMk/>
            <pc:sldMk cId="1070601408" sldId="266"/>
            <ac:spMk id="28" creationId="{485FDA03-1EB8-4B44-BE18-14EE2DFC4C27}"/>
          </ac:spMkLst>
        </pc:spChg>
        <pc:spChg chg="add">
          <ac:chgData name="ashwij shneoy" userId="551e3868845a0ac0" providerId="LiveId" clId="{E35E49EB-7230-432F-BFB6-5E35A9CCEECD}" dt="2024-08-05T11:14:34.844" v="14"/>
          <ac:spMkLst>
            <pc:docMk/>
            <pc:sldMk cId="1070601408" sldId="266"/>
            <ac:spMk id="29" creationId="{B6B0416E-FC1B-4C70-B261-1C3CFBFA51CD}"/>
          </ac:spMkLst>
        </pc:spChg>
        <pc:spChg chg="add">
          <ac:chgData name="ashwij shneoy" userId="551e3868845a0ac0" providerId="LiveId" clId="{E35E49EB-7230-432F-BFB6-5E35A9CCEECD}" dt="2024-08-05T11:14:34.844" v="14"/>
          <ac:spMkLst>
            <pc:docMk/>
            <pc:sldMk cId="1070601408" sldId="266"/>
            <ac:spMk id="30" creationId="{02FBDDB9-6A9A-437A-BA46-6BAA9C8D4816}"/>
          </ac:spMkLst>
        </pc:spChg>
        <pc:spChg chg="add">
          <ac:chgData name="ashwij shneoy" userId="551e3868845a0ac0" providerId="LiveId" clId="{E35E49EB-7230-432F-BFB6-5E35A9CCEECD}" dt="2024-08-05T11:14:34.844" v="14"/>
          <ac:spMkLst>
            <pc:docMk/>
            <pc:sldMk cId="1070601408" sldId="266"/>
            <ac:spMk id="31" creationId="{BA3CBAA4-8C01-4D69-8FBC-23371C7E1966}"/>
          </ac:spMkLst>
        </pc:spChg>
        <pc:spChg chg="add">
          <ac:chgData name="ashwij shneoy" userId="551e3868845a0ac0" providerId="LiveId" clId="{E35E49EB-7230-432F-BFB6-5E35A9CCEECD}" dt="2024-08-05T11:14:34.844" v="14"/>
          <ac:spMkLst>
            <pc:docMk/>
            <pc:sldMk cId="1070601408" sldId="266"/>
            <ac:spMk id="32" creationId="{B9D0DB0C-6F0D-4395-BD28-9C005A2506F3}"/>
          </ac:spMkLst>
        </pc:spChg>
        <pc:spChg chg="add">
          <ac:chgData name="ashwij shneoy" userId="551e3868845a0ac0" providerId="LiveId" clId="{E35E49EB-7230-432F-BFB6-5E35A9CCEECD}" dt="2024-08-05T11:14:34.844" v="14"/>
          <ac:spMkLst>
            <pc:docMk/>
            <pc:sldMk cId="1070601408" sldId="266"/>
            <ac:spMk id="33" creationId="{E8825F5A-96DE-4774-A3F6-3EE97C8F3F69}"/>
          </ac:spMkLst>
        </pc:spChg>
        <pc:spChg chg="add">
          <ac:chgData name="ashwij shneoy" userId="551e3868845a0ac0" providerId="LiveId" clId="{E35E49EB-7230-432F-BFB6-5E35A9CCEECD}" dt="2024-08-05T11:14:34.844" v="14"/>
          <ac:spMkLst>
            <pc:docMk/>
            <pc:sldMk cId="1070601408" sldId="266"/>
            <ac:spMk id="34" creationId="{8430F23E-7638-4070-AC32-ECFC808694F7}"/>
          </ac:spMkLst>
        </pc:spChg>
        <pc:spChg chg="add">
          <ac:chgData name="ashwij shneoy" userId="551e3868845a0ac0" providerId="LiveId" clId="{E35E49EB-7230-432F-BFB6-5E35A9CCEECD}" dt="2024-08-05T11:14:34.844" v="14"/>
          <ac:spMkLst>
            <pc:docMk/>
            <pc:sldMk cId="1070601408" sldId="266"/>
            <ac:spMk id="35" creationId="{0307112D-3E7D-43C4-A21E-337FFC9F2DFC}"/>
          </ac:spMkLst>
        </pc:spChg>
        <pc:spChg chg="add">
          <ac:chgData name="ashwij shneoy" userId="551e3868845a0ac0" providerId="LiveId" clId="{E35E49EB-7230-432F-BFB6-5E35A9CCEECD}" dt="2024-08-05T11:14:34.844" v="14"/>
          <ac:spMkLst>
            <pc:docMk/>
            <pc:sldMk cId="1070601408" sldId="266"/>
            <ac:spMk id="36" creationId="{8FD140AB-4051-4BAB-B1FE-D5099B4BB4D9}"/>
          </ac:spMkLst>
        </pc:spChg>
        <pc:spChg chg="add">
          <ac:chgData name="ashwij shneoy" userId="551e3868845a0ac0" providerId="LiveId" clId="{E35E49EB-7230-432F-BFB6-5E35A9CCEECD}" dt="2024-08-05T11:14:34.844" v="14"/>
          <ac:spMkLst>
            <pc:docMk/>
            <pc:sldMk cId="1070601408" sldId="266"/>
            <ac:spMk id="37" creationId="{03CA46B3-E620-4EF3-82B3-0AB582C34E53}"/>
          </ac:spMkLst>
        </pc:spChg>
        <pc:spChg chg="add">
          <ac:chgData name="ashwij shneoy" userId="551e3868845a0ac0" providerId="LiveId" clId="{E35E49EB-7230-432F-BFB6-5E35A9CCEECD}" dt="2024-08-05T11:14:34.844" v="14"/>
          <ac:spMkLst>
            <pc:docMk/>
            <pc:sldMk cId="1070601408" sldId="266"/>
            <ac:spMk id="38" creationId="{7A7CC8B9-40EF-474D-BCE9-15CE5EC59EB4}"/>
          </ac:spMkLst>
        </pc:spChg>
        <pc:spChg chg="add">
          <ac:chgData name="ashwij shneoy" userId="551e3868845a0ac0" providerId="LiveId" clId="{E35E49EB-7230-432F-BFB6-5E35A9CCEECD}" dt="2024-08-05T11:14:34.844" v="14"/>
          <ac:spMkLst>
            <pc:docMk/>
            <pc:sldMk cId="1070601408" sldId="266"/>
            <ac:spMk id="39" creationId="{11C38AC8-B33F-49BA-9521-99F78F27E71B}"/>
          </ac:spMkLst>
        </pc:spChg>
        <pc:picChg chg="add del">
          <ac:chgData name="ashwij shneoy" userId="551e3868845a0ac0" providerId="LiveId" clId="{E35E49EB-7230-432F-BFB6-5E35A9CCEECD}" dt="2024-08-05T11:14:02.655" v="10"/>
          <ac:picMkLst>
            <pc:docMk/>
            <pc:sldMk cId="1070601408" sldId="266"/>
            <ac:picMk id="2" creationId="{BAC1F949-93C5-4825-ABF4-181690D8F45B}"/>
          </ac:picMkLst>
        </pc:picChg>
        <pc:picChg chg="add del">
          <ac:chgData name="ashwij shneoy" userId="551e3868845a0ac0" providerId="LiveId" clId="{E35E49EB-7230-432F-BFB6-5E35A9CCEECD}" dt="2024-08-05T11:14:02.655" v="10"/>
          <ac:picMkLst>
            <pc:docMk/>
            <pc:sldMk cId="1070601408" sldId="266"/>
            <ac:picMk id="19" creationId="{0199C620-2966-4F5E-B621-F51D3F2E0CB1}"/>
          </ac:picMkLst>
        </pc:picChg>
        <pc:picChg chg="add">
          <ac:chgData name="ashwij shneoy" userId="551e3868845a0ac0" providerId="LiveId" clId="{E35E49EB-7230-432F-BFB6-5E35A9CCEECD}" dt="2024-08-05T11:14:34.844" v="14"/>
          <ac:picMkLst>
            <pc:docMk/>
            <pc:sldMk cId="1070601408" sldId="266"/>
            <ac:picMk id="21" creationId="{73D48F42-705D-49B8-820B-FBF065FBCCBE}"/>
          </ac:picMkLst>
        </pc:picChg>
        <pc:picChg chg="add">
          <ac:chgData name="ashwij shneoy" userId="551e3868845a0ac0" providerId="LiveId" clId="{E35E49EB-7230-432F-BFB6-5E35A9CCEECD}" dt="2024-08-05T11:14:34.844" v="14"/>
          <ac:picMkLst>
            <pc:docMk/>
            <pc:sldMk cId="1070601408" sldId="266"/>
            <ac:picMk id="23" creationId="{721FF1FF-EF11-4C7B-B7E9-C4484F7ABFF0}"/>
          </ac:picMkLst>
        </pc:picChg>
        <pc:picChg chg="add del">
          <ac:chgData name="ashwij shneoy" userId="551e3868845a0ac0" providerId="LiveId" clId="{E35E49EB-7230-432F-BFB6-5E35A9CCEECD}" dt="2024-08-05T11:14:38.768" v="15" actId="478"/>
          <ac:picMkLst>
            <pc:docMk/>
            <pc:sldMk cId="1070601408" sldId="266"/>
            <ac:picMk id="40" creationId="{1D3F45D2-934B-4B18-B482-90C3E85D233D}"/>
          </ac:picMkLst>
        </pc:picChg>
      </pc:sldChg>
      <pc:sldChg chg="addSp delSp new mod modTransition">
        <pc:chgData name="ashwij shneoy" userId="551e3868845a0ac0" providerId="LiveId" clId="{E35E49EB-7230-432F-BFB6-5E35A9CCEECD}" dt="2024-08-07T07:58:03.623" v="45"/>
        <pc:sldMkLst>
          <pc:docMk/>
          <pc:sldMk cId="1500095185" sldId="267"/>
        </pc:sldMkLst>
        <pc:spChg chg="add">
          <ac:chgData name="ashwij shneoy" userId="551e3868845a0ac0" providerId="LiveId" clId="{E35E49EB-7230-432F-BFB6-5E35A9CCEECD}" dt="2024-08-05T11:15:42.177" v="29"/>
          <ac:spMkLst>
            <pc:docMk/>
            <pc:sldMk cId="1500095185" sldId="267"/>
            <ac:spMk id="3" creationId="{E9BA6F99-8771-445D-AA7C-63CDC64D7730}"/>
          </ac:spMkLst>
        </pc:spChg>
        <pc:spChg chg="add">
          <ac:chgData name="ashwij shneoy" userId="551e3868845a0ac0" providerId="LiveId" clId="{E35E49EB-7230-432F-BFB6-5E35A9CCEECD}" dt="2024-08-05T11:15:42.177" v="29"/>
          <ac:spMkLst>
            <pc:docMk/>
            <pc:sldMk cId="1500095185" sldId="267"/>
            <ac:spMk id="5" creationId="{E189B6A6-11A4-411E-9DFF-36B8A75DEADE}"/>
          </ac:spMkLst>
        </pc:spChg>
        <pc:spChg chg="add">
          <ac:chgData name="ashwij shneoy" userId="551e3868845a0ac0" providerId="LiveId" clId="{E35E49EB-7230-432F-BFB6-5E35A9CCEECD}" dt="2024-08-05T11:15:42.177" v="29"/>
          <ac:spMkLst>
            <pc:docMk/>
            <pc:sldMk cId="1500095185" sldId="267"/>
            <ac:spMk id="6" creationId="{6A763983-2C41-414A-862F-7A7E1CA3D967}"/>
          </ac:spMkLst>
        </pc:spChg>
        <pc:spChg chg="add">
          <ac:chgData name="ashwij shneoy" userId="551e3868845a0ac0" providerId="LiveId" clId="{E35E49EB-7230-432F-BFB6-5E35A9CCEECD}" dt="2024-08-05T11:15:42.177" v="29"/>
          <ac:spMkLst>
            <pc:docMk/>
            <pc:sldMk cId="1500095185" sldId="267"/>
            <ac:spMk id="7" creationId="{5983066C-50C7-4A93-8B5F-EFFB51034D69}"/>
          </ac:spMkLst>
        </pc:spChg>
        <pc:spChg chg="add">
          <ac:chgData name="ashwij shneoy" userId="551e3868845a0ac0" providerId="LiveId" clId="{E35E49EB-7230-432F-BFB6-5E35A9CCEECD}" dt="2024-08-05T11:15:42.177" v="29"/>
          <ac:spMkLst>
            <pc:docMk/>
            <pc:sldMk cId="1500095185" sldId="267"/>
            <ac:spMk id="8" creationId="{9EC75095-977F-44B1-8881-B9FD80DC4B1A}"/>
          </ac:spMkLst>
        </pc:spChg>
        <pc:spChg chg="add">
          <ac:chgData name="ashwij shneoy" userId="551e3868845a0ac0" providerId="LiveId" clId="{E35E49EB-7230-432F-BFB6-5E35A9CCEECD}" dt="2024-08-05T11:15:42.177" v="29"/>
          <ac:spMkLst>
            <pc:docMk/>
            <pc:sldMk cId="1500095185" sldId="267"/>
            <ac:spMk id="9" creationId="{2072145C-D6B8-42AB-B3F7-E9B15A63592C}"/>
          </ac:spMkLst>
        </pc:spChg>
        <pc:spChg chg="add">
          <ac:chgData name="ashwij shneoy" userId="551e3868845a0ac0" providerId="LiveId" clId="{E35E49EB-7230-432F-BFB6-5E35A9CCEECD}" dt="2024-08-05T11:15:42.177" v="29"/>
          <ac:spMkLst>
            <pc:docMk/>
            <pc:sldMk cId="1500095185" sldId="267"/>
            <ac:spMk id="10" creationId="{4A594BB6-5109-4E21-AD1B-E56918803752}"/>
          </ac:spMkLst>
        </pc:spChg>
        <pc:spChg chg="add">
          <ac:chgData name="ashwij shneoy" userId="551e3868845a0ac0" providerId="LiveId" clId="{E35E49EB-7230-432F-BFB6-5E35A9CCEECD}" dt="2024-08-05T11:15:42.177" v="29"/>
          <ac:spMkLst>
            <pc:docMk/>
            <pc:sldMk cId="1500095185" sldId="267"/>
            <ac:spMk id="11" creationId="{8E11A655-2701-4768-B9E0-BFA58F7AB5A7}"/>
          </ac:spMkLst>
        </pc:spChg>
        <pc:spChg chg="add">
          <ac:chgData name="ashwij shneoy" userId="551e3868845a0ac0" providerId="LiveId" clId="{E35E49EB-7230-432F-BFB6-5E35A9CCEECD}" dt="2024-08-05T11:15:42.177" v="29"/>
          <ac:spMkLst>
            <pc:docMk/>
            <pc:sldMk cId="1500095185" sldId="267"/>
            <ac:spMk id="12" creationId="{B30A1AF3-297A-4057-B51F-801C46BC4F0A}"/>
          </ac:spMkLst>
        </pc:spChg>
        <pc:spChg chg="add">
          <ac:chgData name="ashwij shneoy" userId="551e3868845a0ac0" providerId="LiveId" clId="{E35E49EB-7230-432F-BFB6-5E35A9CCEECD}" dt="2024-08-05T11:15:42.177" v="29"/>
          <ac:spMkLst>
            <pc:docMk/>
            <pc:sldMk cId="1500095185" sldId="267"/>
            <ac:spMk id="13" creationId="{479DB077-F25C-45F4-A93C-B250A1C7C696}"/>
          </ac:spMkLst>
        </pc:spChg>
        <pc:spChg chg="add">
          <ac:chgData name="ashwij shneoy" userId="551e3868845a0ac0" providerId="LiveId" clId="{E35E49EB-7230-432F-BFB6-5E35A9CCEECD}" dt="2024-08-05T11:15:42.177" v="29"/>
          <ac:spMkLst>
            <pc:docMk/>
            <pc:sldMk cId="1500095185" sldId="267"/>
            <ac:spMk id="14" creationId="{5A64ACA9-1372-42CF-8A89-C8D3F5D8C207}"/>
          </ac:spMkLst>
        </pc:spChg>
        <pc:spChg chg="add">
          <ac:chgData name="ashwij shneoy" userId="551e3868845a0ac0" providerId="LiveId" clId="{E35E49EB-7230-432F-BFB6-5E35A9CCEECD}" dt="2024-08-05T11:15:42.177" v="29"/>
          <ac:spMkLst>
            <pc:docMk/>
            <pc:sldMk cId="1500095185" sldId="267"/>
            <ac:spMk id="15" creationId="{550F7591-4066-404F-B0F6-6A57173B7DC7}"/>
          </ac:spMkLst>
        </pc:spChg>
        <pc:picChg chg="add">
          <ac:chgData name="ashwij shneoy" userId="551e3868845a0ac0" providerId="LiveId" clId="{E35E49EB-7230-432F-BFB6-5E35A9CCEECD}" dt="2024-08-05T11:15:42.177" v="29"/>
          <ac:picMkLst>
            <pc:docMk/>
            <pc:sldMk cId="1500095185" sldId="267"/>
            <ac:picMk id="2" creationId="{F4933096-6B43-49B2-A5F3-2BF08828DA41}"/>
          </ac:picMkLst>
        </pc:picChg>
        <pc:picChg chg="add">
          <ac:chgData name="ashwij shneoy" userId="551e3868845a0ac0" providerId="LiveId" clId="{E35E49EB-7230-432F-BFB6-5E35A9CCEECD}" dt="2024-08-05T11:15:42.177" v="29"/>
          <ac:picMkLst>
            <pc:docMk/>
            <pc:sldMk cId="1500095185" sldId="267"/>
            <ac:picMk id="4" creationId="{4324DC47-7330-45A1-A8AC-7C4D5AA03160}"/>
          </ac:picMkLst>
        </pc:picChg>
        <pc:picChg chg="add del">
          <ac:chgData name="ashwij shneoy" userId="551e3868845a0ac0" providerId="LiveId" clId="{E35E49EB-7230-432F-BFB6-5E35A9CCEECD}" dt="2024-08-05T11:15:46.089" v="30" actId="478"/>
          <ac:picMkLst>
            <pc:docMk/>
            <pc:sldMk cId="1500095185" sldId="267"/>
            <ac:picMk id="16" creationId="{7CE4B47C-08FD-4A3E-AA14-CD890DD22E36}"/>
          </ac:picMkLst>
        </pc:picChg>
      </pc:sldChg>
      <pc:sldChg chg="addSp new del">
        <pc:chgData name="ashwij shneoy" userId="551e3868845a0ac0" providerId="LiveId" clId="{E35E49EB-7230-432F-BFB6-5E35A9CCEECD}" dt="2024-08-05T11:14:42.301" v="16" actId="47"/>
        <pc:sldMkLst>
          <pc:docMk/>
          <pc:sldMk cId="3333017761" sldId="267"/>
        </pc:sldMkLst>
        <pc:spChg chg="add">
          <ac:chgData name="ashwij shneoy" userId="551e3868845a0ac0" providerId="LiveId" clId="{E35E49EB-7230-432F-BFB6-5E35A9CCEECD}" dt="2024-08-05T11:14:14.604" v="12"/>
          <ac:spMkLst>
            <pc:docMk/>
            <pc:sldMk cId="3333017761" sldId="267"/>
            <ac:spMk id="2" creationId="{2C3B6FC9-3178-4A1E-A5D0-0306EB047969}"/>
          </ac:spMkLst>
        </pc:spChg>
        <pc:spChg chg="add">
          <ac:chgData name="ashwij shneoy" userId="551e3868845a0ac0" providerId="LiveId" clId="{E35E49EB-7230-432F-BFB6-5E35A9CCEECD}" dt="2024-08-05T11:14:28.601" v="13"/>
          <ac:spMkLst>
            <pc:docMk/>
            <pc:sldMk cId="3333017761" sldId="267"/>
            <ac:spMk id="4" creationId="{2DFBCF90-284E-49D5-BC94-8C370D0B6060}"/>
          </ac:spMkLst>
        </pc:spChg>
        <pc:spChg chg="add">
          <ac:chgData name="ashwij shneoy" userId="551e3868845a0ac0" providerId="LiveId" clId="{E35E49EB-7230-432F-BFB6-5E35A9CCEECD}" dt="2024-08-05T11:14:28.601" v="13"/>
          <ac:spMkLst>
            <pc:docMk/>
            <pc:sldMk cId="3333017761" sldId="267"/>
            <ac:spMk id="6" creationId="{169C3BC9-9C66-42BD-BD20-0D0DAE52325A}"/>
          </ac:spMkLst>
        </pc:spChg>
        <pc:spChg chg="add">
          <ac:chgData name="ashwij shneoy" userId="551e3868845a0ac0" providerId="LiveId" clId="{E35E49EB-7230-432F-BFB6-5E35A9CCEECD}" dt="2024-08-05T11:14:28.601" v="13"/>
          <ac:spMkLst>
            <pc:docMk/>
            <pc:sldMk cId="3333017761" sldId="267"/>
            <ac:spMk id="7" creationId="{7A952EAA-1B0F-45B2-B248-F81C111396DC}"/>
          </ac:spMkLst>
        </pc:spChg>
        <pc:spChg chg="add">
          <ac:chgData name="ashwij shneoy" userId="551e3868845a0ac0" providerId="LiveId" clId="{E35E49EB-7230-432F-BFB6-5E35A9CCEECD}" dt="2024-08-05T11:14:28.601" v="13"/>
          <ac:spMkLst>
            <pc:docMk/>
            <pc:sldMk cId="3333017761" sldId="267"/>
            <ac:spMk id="8" creationId="{B6D57235-D3AC-4DED-9874-1DC2DE74E9F0}"/>
          </ac:spMkLst>
        </pc:spChg>
        <pc:spChg chg="add">
          <ac:chgData name="ashwij shneoy" userId="551e3868845a0ac0" providerId="LiveId" clId="{E35E49EB-7230-432F-BFB6-5E35A9CCEECD}" dt="2024-08-05T11:14:28.601" v="13"/>
          <ac:spMkLst>
            <pc:docMk/>
            <pc:sldMk cId="3333017761" sldId="267"/>
            <ac:spMk id="9" creationId="{AB8156A8-376B-4606-9C34-77A1FABEC701}"/>
          </ac:spMkLst>
        </pc:spChg>
        <pc:spChg chg="add">
          <ac:chgData name="ashwij shneoy" userId="551e3868845a0ac0" providerId="LiveId" clId="{E35E49EB-7230-432F-BFB6-5E35A9CCEECD}" dt="2024-08-05T11:14:28.601" v="13"/>
          <ac:spMkLst>
            <pc:docMk/>
            <pc:sldMk cId="3333017761" sldId="267"/>
            <ac:spMk id="10" creationId="{FB001C47-FD6E-403D-868D-F2B66154C740}"/>
          </ac:spMkLst>
        </pc:spChg>
        <pc:spChg chg="add">
          <ac:chgData name="ashwij shneoy" userId="551e3868845a0ac0" providerId="LiveId" clId="{E35E49EB-7230-432F-BFB6-5E35A9CCEECD}" dt="2024-08-05T11:14:28.601" v="13"/>
          <ac:spMkLst>
            <pc:docMk/>
            <pc:sldMk cId="3333017761" sldId="267"/>
            <ac:spMk id="11" creationId="{8BD34440-7F2E-47F5-A345-9043C4C3364B}"/>
          </ac:spMkLst>
        </pc:spChg>
        <pc:spChg chg="add">
          <ac:chgData name="ashwij shneoy" userId="551e3868845a0ac0" providerId="LiveId" clId="{E35E49EB-7230-432F-BFB6-5E35A9CCEECD}" dt="2024-08-05T11:14:28.601" v="13"/>
          <ac:spMkLst>
            <pc:docMk/>
            <pc:sldMk cId="3333017761" sldId="267"/>
            <ac:spMk id="12" creationId="{D019DC06-DDBC-4540-A574-EFB784362EF8}"/>
          </ac:spMkLst>
        </pc:spChg>
        <pc:spChg chg="add">
          <ac:chgData name="ashwij shneoy" userId="551e3868845a0ac0" providerId="LiveId" clId="{E35E49EB-7230-432F-BFB6-5E35A9CCEECD}" dt="2024-08-05T11:14:28.601" v="13"/>
          <ac:spMkLst>
            <pc:docMk/>
            <pc:sldMk cId="3333017761" sldId="267"/>
            <ac:spMk id="13" creationId="{ED1A619E-57BC-4906-827C-3955C78DC50A}"/>
          </ac:spMkLst>
        </pc:spChg>
        <pc:spChg chg="add">
          <ac:chgData name="ashwij shneoy" userId="551e3868845a0ac0" providerId="LiveId" clId="{E35E49EB-7230-432F-BFB6-5E35A9CCEECD}" dt="2024-08-05T11:14:28.601" v="13"/>
          <ac:spMkLst>
            <pc:docMk/>
            <pc:sldMk cId="3333017761" sldId="267"/>
            <ac:spMk id="14" creationId="{6823CCFE-DECC-4D22-9AAA-3B65746BC6A6}"/>
          </ac:spMkLst>
        </pc:spChg>
        <pc:spChg chg="add">
          <ac:chgData name="ashwij shneoy" userId="551e3868845a0ac0" providerId="LiveId" clId="{E35E49EB-7230-432F-BFB6-5E35A9CCEECD}" dt="2024-08-05T11:14:28.601" v="13"/>
          <ac:spMkLst>
            <pc:docMk/>
            <pc:sldMk cId="3333017761" sldId="267"/>
            <ac:spMk id="15" creationId="{AB1BDC92-82E1-4DEB-B40F-9417FDDE0C41}"/>
          </ac:spMkLst>
        </pc:spChg>
        <pc:spChg chg="add">
          <ac:chgData name="ashwij shneoy" userId="551e3868845a0ac0" providerId="LiveId" clId="{E35E49EB-7230-432F-BFB6-5E35A9CCEECD}" dt="2024-08-05T11:14:28.601" v="13"/>
          <ac:spMkLst>
            <pc:docMk/>
            <pc:sldMk cId="3333017761" sldId="267"/>
            <ac:spMk id="16" creationId="{81F34515-7E07-421E-8426-5FEC9C4954D4}"/>
          </ac:spMkLst>
        </pc:spChg>
        <pc:spChg chg="add">
          <ac:chgData name="ashwij shneoy" userId="551e3868845a0ac0" providerId="LiveId" clId="{E35E49EB-7230-432F-BFB6-5E35A9CCEECD}" dt="2024-08-05T11:14:28.601" v="13"/>
          <ac:spMkLst>
            <pc:docMk/>
            <pc:sldMk cId="3333017761" sldId="267"/>
            <ac:spMk id="17" creationId="{D7313B67-3B74-42A1-A89E-A4D87B067280}"/>
          </ac:spMkLst>
        </pc:spChg>
        <pc:spChg chg="add">
          <ac:chgData name="ashwij shneoy" userId="551e3868845a0ac0" providerId="LiveId" clId="{E35E49EB-7230-432F-BFB6-5E35A9CCEECD}" dt="2024-08-05T11:14:28.601" v="13"/>
          <ac:spMkLst>
            <pc:docMk/>
            <pc:sldMk cId="3333017761" sldId="267"/>
            <ac:spMk id="18" creationId="{E0EC7534-B94E-41B4-B7CC-C9218B0DC616}"/>
          </ac:spMkLst>
        </pc:spChg>
        <pc:spChg chg="add">
          <ac:chgData name="ashwij shneoy" userId="551e3868845a0ac0" providerId="LiveId" clId="{E35E49EB-7230-432F-BFB6-5E35A9CCEECD}" dt="2024-08-05T11:14:28.601" v="13"/>
          <ac:spMkLst>
            <pc:docMk/>
            <pc:sldMk cId="3333017761" sldId="267"/>
            <ac:spMk id="19" creationId="{346AFB2E-1259-4E54-A73B-B3D584D8987C}"/>
          </ac:spMkLst>
        </pc:spChg>
        <pc:spChg chg="add">
          <ac:chgData name="ashwij shneoy" userId="551e3868845a0ac0" providerId="LiveId" clId="{E35E49EB-7230-432F-BFB6-5E35A9CCEECD}" dt="2024-08-05T11:14:28.601" v="13"/>
          <ac:spMkLst>
            <pc:docMk/>
            <pc:sldMk cId="3333017761" sldId="267"/>
            <ac:spMk id="20" creationId="{636BC9CE-7314-4250-A2E2-9D49804C844F}"/>
          </ac:spMkLst>
        </pc:spChg>
        <pc:spChg chg="add">
          <ac:chgData name="ashwij shneoy" userId="551e3868845a0ac0" providerId="LiveId" clId="{E35E49EB-7230-432F-BFB6-5E35A9CCEECD}" dt="2024-08-05T11:14:28.601" v="13"/>
          <ac:spMkLst>
            <pc:docMk/>
            <pc:sldMk cId="3333017761" sldId="267"/>
            <ac:spMk id="21" creationId="{9B61E061-1F1D-422A-B74D-73E17E43271D}"/>
          </ac:spMkLst>
        </pc:spChg>
        <pc:picChg chg="add">
          <ac:chgData name="ashwij shneoy" userId="551e3868845a0ac0" providerId="LiveId" clId="{E35E49EB-7230-432F-BFB6-5E35A9CCEECD}" dt="2024-08-05T11:14:28.601" v="13"/>
          <ac:picMkLst>
            <pc:docMk/>
            <pc:sldMk cId="3333017761" sldId="267"/>
            <ac:picMk id="3" creationId="{5D03B3F2-E43E-4C6B-A6EA-7DBBB5D5DFC1}"/>
          </ac:picMkLst>
        </pc:picChg>
        <pc:picChg chg="add">
          <ac:chgData name="ashwij shneoy" userId="551e3868845a0ac0" providerId="LiveId" clId="{E35E49EB-7230-432F-BFB6-5E35A9CCEECD}" dt="2024-08-05T11:14:28.601" v="13"/>
          <ac:picMkLst>
            <pc:docMk/>
            <pc:sldMk cId="3333017761" sldId="267"/>
            <ac:picMk id="5" creationId="{39757F0A-DE03-4131-8D45-00797C5AAFBF}"/>
          </ac:picMkLst>
        </pc:picChg>
        <pc:picChg chg="add">
          <ac:chgData name="ashwij shneoy" userId="551e3868845a0ac0" providerId="LiveId" clId="{E35E49EB-7230-432F-BFB6-5E35A9CCEECD}" dt="2024-08-05T11:14:28.601" v="13"/>
          <ac:picMkLst>
            <pc:docMk/>
            <pc:sldMk cId="3333017761" sldId="267"/>
            <ac:picMk id="22" creationId="{720B17CF-FAEB-4CEC-95B9-17FFBBBF780A}"/>
          </ac:picMkLst>
        </pc:picChg>
      </pc:sldChg>
      <pc:sldChg chg="new del">
        <pc:chgData name="ashwij shneoy" userId="551e3868845a0ac0" providerId="LiveId" clId="{E35E49EB-7230-432F-BFB6-5E35A9CCEECD}" dt="2024-08-05T11:15:29.488" v="27" actId="47"/>
        <pc:sldMkLst>
          <pc:docMk/>
          <pc:sldMk cId="3452396946"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278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792718"/>
            <a:ext cx="7415927" cy="3193971"/>
          </a:xfrm>
          <a:prstGeom prst="rect">
            <a:avLst/>
          </a:prstGeom>
          <a:noFill/>
          <a:ln/>
        </p:spPr>
        <p:txBody>
          <a:bodyPr wrap="square" rtlCol="0" anchor="t"/>
          <a:lstStyle/>
          <a:p>
            <a:pPr marL="0" indent="0">
              <a:lnSpc>
                <a:spcPts val="8384"/>
              </a:lnSpc>
              <a:buNone/>
            </a:pPr>
            <a:r>
              <a:rPr lang="en-US" sz="6707" dirty="0">
                <a:solidFill>
                  <a:srgbClr val="EFD5FA"/>
                </a:solidFill>
                <a:latin typeface="Instrument Sans" pitchFamily="34" charset="0"/>
                <a:ea typeface="Instrument Sans" pitchFamily="34" charset="-122"/>
                <a:cs typeface="Instrument Sans" pitchFamily="34" charset="-120"/>
              </a:rPr>
              <a:t>Understanding and Preventing Phishing Attacks</a:t>
            </a:r>
            <a:endParaRPr lang="en-US" sz="6707" dirty="0"/>
          </a:p>
        </p:txBody>
      </p:sp>
      <p:sp>
        <p:nvSpPr>
          <p:cNvPr id="6" name="Text 3"/>
          <p:cNvSpPr/>
          <p:nvPr/>
        </p:nvSpPr>
        <p:spPr>
          <a:xfrm>
            <a:off x="864037" y="4356973"/>
            <a:ext cx="7415927" cy="2370296"/>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Phishing attacks are a growing threat, where cybercriminals deceive individuals into revealing sensitive information or downloading malware. This presentation will explore the different types of phishing attacks, provide guidance on recognizing and avoiding them, and discuss best practices for protecting against social engineering tactics.</a:t>
            </a:r>
            <a:endParaRPr lang="en-US" sz="1944" dirty="0"/>
          </a:p>
        </p:txBody>
      </p:sp>
      <p:sp>
        <p:nvSpPr>
          <p:cNvPr id="7" name="Shape 4"/>
          <p:cNvSpPr/>
          <p:nvPr/>
        </p:nvSpPr>
        <p:spPr>
          <a:xfrm>
            <a:off x="864037" y="7023378"/>
            <a:ext cx="394930" cy="394930"/>
          </a:xfrm>
          <a:prstGeom prst="roundRect">
            <a:avLst>
              <a:gd name="adj" fmla="val 23151155"/>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71657" y="7030998"/>
            <a:ext cx="379690" cy="379690"/>
          </a:xfrm>
          <a:prstGeom prst="rect">
            <a:avLst/>
          </a:prstGeom>
        </p:spPr>
      </p:pic>
      <p:sp>
        <p:nvSpPr>
          <p:cNvPr id="9" name="Text 5"/>
          <p:cNvSpPr/>
          <p:nvPr/>
        </p:nvSpPr>
        <p:spPr>
          <a:xfrm>
            <a:off x="1382316" y="7004923"/>
            <a:ext cx="2959418" cy="431959"/>
          </a:xfrm>
          <a:prstGeom prst="rect">
            <a:avLst/>
          </a:prstGeom>
          <a:noFill/>
          <a:ln/>
        </p:spPr>
        <p:txBody>
          <a:bodyPr wrap="none" rtlCol="0" anchor="t"/>
          <a:lstStyle/>
          <a:p>
            <a:pPr marL="0" indent="0" algn="l">
              <a:lnSpc>
                <a:spcPts val="3402"/>
              </a:lnSpc>
              <a:buNone/>
            </a:pPr>
            <a:r>
              <a:rPr lang="en-US" sz="2430" b="1" dirty="0">
                <a:solidFill>
                  <a:srgbClr val="C7CDD6"/>
                </a:solidFill>
                <a:latin typeface="Inter" pitchFamily="34" charset="0"/>
                <a:ea typeface="Inter" pitchFamily="34" charset="-122"/>
                <a:cs typeface="Inter" pitchFamily="34" charset="-120"/>
              </a:rPr>
              <a:t>by B Ashwij Shenoy</a:t>
            </a:r>
            <a:endParaRPr lang="en-US" sz="243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8985" y="1004173"/>
            <a:ext cx="7778829" cy="1219200"/>
          </a:xfrm>
          <a:prstGeom prst="rect">
            <a:avLst/>
          </a:prstGeom>
          <a:noFill/>
          <a:ln/>
        </p:spPr>
        <p:txBody>
          <a:bodyPr wrap="square" rtlCol="0" anchor="t"/>
          <a:lstStyle/>
          <a:p>
            <a:pPr marL="0" indent="0">
              <a:lnSpc>
                <a:spcPts val="4800"/>
              </a:lnSpc>
              <a:buNone/>
            </a:pPr>
            <a:r>
              <a:rPr lang="en-US" sz="3840" dirty="0">
                <a:solidFill>
                  <a:srgbClr val="EFD5FA"/>
                </a:solidFill>
                <a:latin typeface="Instrument Sans" pitchFamily="34" charset="0"/>
                <a:ea typeface="Instrument Sans" pitchFamily="34" charset="-122"/>
                <a:cs typeface="Instrument Sans" pitchFamily="34" charset="-120"/>
              </a:rPr>
              <a:t>Protecting Against Social Engineering</a:t>
            </a:r>
            <a:endParaRPr lang="en-US" sz="3840" dirty="0"/>
          </a:p>
        </p:txBody>
      </p:sp>
      <p:sp>
        <p:nvSpPr>
          <p:cNvPr id="6" name="Shape 3"/>
          <p:cNvSpPr/>
          <p:nvPr/>
        </p:nvSpPr>
        <p:spPr>
          <a:xfrm>
            <a:off x="6168985" y="2735342"/>
            <a:ext cx="438864" cy="438864"/>
          </a:xfrm>
          <a:prstGeom prst="roundRect">
            <a:avLst>
              <a:gd name="adj" fmla="val 6667"/>
            </a:avLst>
          </a:prstGeom>
          <a:solidFill>
            <a:srgbClr val="434348"/>
          </a:solidFill>
          <a:ln/>
        </p:spPr>
      </p:sp>
      <p:sp>
        <p:nvSpPr>
          <p:cNvPr id="7" name="Text 4"/>
          <p:cNvSpPr/>
          <p:nvPr/>
        </p:nvSpPr>
        <p:spPr>
          <a:xfrm>
            <a:off x="6331506" y="2808446"/>
            <a:ext cx="113824"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1</a:t>
            </a:r>
            <a:endParaRPr lang="en-US" sz="2304" dirty="0"/>
          </a:p>
        </p:txBody>
      </p:sp>
      <p:sp>
        <p:nvSpPr>
          <p:cNvPr id="8" name="Text 5"/>
          <p:cNvSpPr/>
          <p:nvPr/>
        </p:nvSpPr>
        <p:spPr>
          <a:xfrm>
            <a:off x="6802874" y="2735342"/>
            <a:ext cx="2438162"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Verify Identities</a:t>
            </a:r>
            <a:endParaRPr lang="en-US" sz="1920" dirty="0"/>
          </a:p>
        </p:txBody>
      </p:sp>
      <p:sp>
        <p:nvSpPr>
          <p:cNvPr id="9" name="Text 6"/>
          <p:cNvSpPr/>
          <p:nvPr/>
        </p:nvSpPr>
        <p:spPr>
          <a:xfrm>
            <a:off x="6802874" y="3157061"/>
            <a:ext cx="7144941" cy="311944"/>
          </a:xfrm>
          <a:prstGeom prst="rect">
            <a:avLst/>
          </a:prstGeom>
          <a:noFill/>
          <a:ln/>
        </p:spPr>
        <p:txBody>
          <a:bodyPr wrap="non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Always confirm the identity of individuals requesting information or access.</a:t>
            </a:r>
            <a:endParaRPr lang="en-US" sz="1536" dirty="0"/>
          </a:p>
        </p:txBody>
      </p:sp>
      <p:sp>
        <p:nvSpPr>
          <p:cNvPr id="10" name="Shape 7"/>
          <p:cNvSpPr/>
          <p:nvPr/>
        </p:nvSpPr>
        <p:spPr>
          <a:xfrm>
            <a:off x="6168985" y="3883462"/>
            <a:ext cx="438864" cy="438864"/>
          </a:xfrm>
          <a:prstGeom prst="roundRect">
            <a:avLst>
              <a:gd name="adj" fmla="val 6667"/>
            </a:avLst>
          </a:prstGeom>
          <a:solidFill>
            <a:srgbClr val="434348"/>
          </a:solidFill>
          <a:ln/>
        </p:spPr>
      </p:sp>
      <p:sp>
        <p:nvSpPr>
          <p:cNvPr id="11" name="Text 8"/>
          <p:cNvSpPr/>
          <p:nvPr/>
        </p:nvSpPr>
        <p:spPr>
          <a:xfrm>
            <a:off x="6307812" y="3956566"/>
            <a:ext cx="161211"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2</a:t>
            </a:r>
            <a:endParaRPr lang="en-US" sz="2304" dirty="0"/>
          </a:p>
        </p:txBody>
      </p:sp>
      <p:sp>
        <p:nvSpPr>
          <p:cNvPr id="12" name="Text 9"/>
          <p:cNvSpPr/>
          <p:nvPr/>
        </p:nvSpPr>
        <p:spPr>
          <a:xfrm>
            <a:off x="6802874" y="3883462"/>
            <a:ext cx="4064794"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Be Cautious of Unsolicited Requests</a:t>
            </a:r>
            <a:endParaRPr lang="en-US" sz="1920" dirty="0"/>
          </a:p>
        </p:txBody>
      </p:sp>
      <p:sp>
        <p:nvSpPr>
          <p:cNvPr id="13" name="Text 10"/>
          <p:cNvSpPr/>
          <p:nvPr/>
        </p:nvSpPr>
        <p:spPr>
          <a:xfrm>
            <a:off x="6802874" y="4305181"/>
            <a:ext cx="7144941" cy="311944"/>
          </a:xfrm>
          <a:prstGeom prst="rect">
            <a:avLst/>
          </a:prstGeom>
          <a:noFill/>
          <a:ln/>
        </p:spPr>
        <p:txBody>
          <a:bodyPr wrap="non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Be skeptical of unexpected requests for personal or sensitive information.</a:t>
            </a:r>
            <a:endParaRPr lang="en-US" sz="1536" dirty="0"/>
          </a:p>
        </p:txBody>
      </p:sp>
      <p:sp>
        <p:nvSpPr>
          <p:cNvPr id="14" name="Shape 11"/>
          <p:cNvSpPr/>
          <p:nvPr/>
        </p:nvSpPr>
        <p:spPr>
          <a:xfrm>
            <a:off x="6168985" y="5031581"/>
            <a:ext cx="438864" cy="438864"/>
          </a:xfrm>
          <a:prstGeom prst="roundRect">
            <a:avLst>
              <a:gd name="adj" fmla="val 6667"/>
            </a:avLst>
          </a:prstGeom>
          <a:solidFill>
            <a:srgbClr val="434348"/>
          </a:solidFill>
          <a:ln/>
        </p:spPr>
      </p:sp>
      <p:sp>
        <p:nvSpPr>
          <p:cNvPr id="15" name="Text 12"/>
          <p:cNvSpPr/>
          <p:nvPr/>
        </p:nvSpPr>
        <p:spPr>
          <a:xfrm>
            <a:off x="6304002" y="5104686"/>
            <a:ext cx="168831"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3</a:t>
            </a:r>
            <a:endParaRPr lang="en-US" sz="2304" dirty="0"/>
          </a:p>
        </p:txBody>
      </p:sp>
      <p:sp>
        <p:nvSpPr>
          <p:cNvPr id="16" name="Text 13"/>
          <p:cNvSpPr/>
          <p:nvPr/>
        </p:nvSpPr>
        <p:spPr>
          <a:xfrm>
            <a:off x="6802874" y="5031581"/>
            <a:ext cx="2438162"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Educate Employees</a:t>
            </a:r>
            <a:endParaRPr lang="en-US" sz="1920" dirty="0"/>
          </a:p>
        </p:txBody>
      </p:sp>
      <p:sp>
        <p:nvSpPr>
          <p:cNvPr id="17" name="Text 14"/>
          <p:cNvSpPr/>
          <p:nvPr/>
        </p:nvSpPr>
        <p:spPr>
          <a:xfrm>
            <a:off x="6802874" y="5453301"/>
            <a:ext cx="7144941" cy="623887"/>
          </a:xfrm>
          <a:prstGeom prst="rect">
            <a:avLst/>
          </a:prstGeom>
          <a:noFill/>
          <a:ln/>
        </p:spPr>
        <p:txBody>
          <a:bodyPr wrap="squar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Regularly train employees on the latest social engineering tactics and how to respond.</a:t>
            </a:r>
            <a:endParaRPr lang="en-US" sz="1536" dirty="0"/>
          </a:p>
        </p:txBody>
      </p:sp>
      <p:sp>
        <p:nvSpPr>
          <p:cNvPr id="18" name="Shape 15"/>
          <p:cNvSpPr/>
          <p:nvPr/>
        </p:nvSpPr>
        <p:spPr>
          <a:xfrm>
            <a:off x="6168985" y="6491645"/>
            <a:ext cx="438864" cy="438864"/>
          </a:xfrm>
          <a:prstGeom prst="roundRect">
            <a:avLst>
              <a:gd name="adj" fmla="val 6667"/>
            </a:avLst>
          </a:prstGeom>
          <a:solidFill>
            <a:srgbClr val="434348"/>
          </a:solidFill>
          <a:ln/>
        </p:spPr>
      </p:sp>
      <p:sp>
        <p:nvSpPr>
          <p:cNvPr id="19" name="Text 16"/>
          <p:cNvSpPr/>
          <p:nvPr/>
        </p:nvSpPr>
        <p:spPr>
          <a:xfrm>
            <a:off x="6299597" y="6564749"/>
            <a:ext cx="177522"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4</a:t>
            </a:r>
            <a:endParaRPr lang="en-US" sz="2304" dirty="0"/>
          </a:p>
        </p:txBody>
      </p:sp>
      <p:sp>
        <p:nvSpPr>
          <p:cNvPr id="20" name="Text 17"/>
          <p:cNvSpPr/>
          <p:nvPr/>
        </p:nvSpPr>
        <p:spPr>
          <a:xfrm>
            <a:off x="6802874" y="6491645"/>
            <a:ext cx="3367088"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Implement Security Protocols</a:t>
            </a:r>
            <a:endParaRPr lang="en-US" sz="1920" dirty="0"/>
          </a:p>
        </p:txBody>
      </p:sp>
      <p:sp>
        <p:nvSpPr>
          <p:cNvPr id="21" name="Text 18"/>
          <p:cNvSpPr/>
          <p:nvPr/>
        </p:nvSpPr>
        <p:spPr>
          <a:xfrm>
            <a:off x="6802874" y="6913364"/>
            <a:ext cx="7144941" cy="311944"/>
          </a:xfrm>
          <a:prstGeom prst="rect">
            <a:avLst/>
          </a:prstGeom>
          <a:noFill/>
          <a:ln/>
        </p:spPr>
        <p:txBody>
          <a:bodyPr wrap="non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Develop and enforce strict security policies and procedures.</a:t>
            </a:r>
            <a:endParaRPr lang="en-US" sz="1536"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0" descr="preencoded.png">
            <a:extLst>
              <a:ext uri="{FF2B5EF4-FFF2-40B4-BE49-F238E27FC236}">
                <a16:creationId xmlns:a16="http://schemas.microsoft.com/office/drawing/2014/main" id="{73D48F42-705D-49B8-820B-FBF065FBCCBE}"/>
              </a:ext>
            </a:extLst>
          </p:cNvPr>
          <p:cNvPicPr>
            <a:picLocks noChangeAspect="1"/>
          </p:cNvPicPr>
          <p:nvPr/>
        </p:nvPicPr>
        <p:blipFill>
          <a:blip r:embed="rId2"/>
          <a:stretch>
            <a:fillRect/>
          </a:stretch>
        </p:blipFill>
        <p:spPr>
          <a:xfrm>
            <a:off x="0" y="0"/>
            <a:ext cx="14630400" cy="8229600"/>
          </a:xfrm>
          <a:prstGeom prst="rect">
            <a:avLst/>
          </a:prstGeom>
        </p:spPr>
      </p:pic>
      <p:sp>
        <p:nvSpPr>
          <p:cNvPr id="22" name="Shape 0">
            <a:extLst>
              <a:ext uri="{FF2B5EF4-FFF2-40B4-BE49-F238E27FC236}">
                <a16:creationId xmlns:a16="http://schemas.microsoft.com/office/drawing/2014/main" id="{AD83A14C-C92A-41AB-B4BD-B88F781E183B}"/>
              </a:ext>
            </a:extLst>
          </p:cNvPr>
          <p:cNvSpPr/>
          <p:nvPr/>
        </p:nvSpPr>
        <p:spPr>
          <a:xfrm>
            <a:off x="0" y="0"/>
            <a:ext cx="14630400" cy="9098161"/>
          </a:xfrm>
          <a:prstGeom prst="rect">
            <a:avLst/>
          </a:prstGeom>
          <a:solidFill>
            <a:srgbClr val="2A2A2D">
              <a:alpha val="75000"/>
            </a:srgbClr>
          </a:solidFill>
          <a:ln/>
        </p:spPr>
      </p:sp>
      <p:pic>
        <p:nvPicPr>
          <p:cNvPr id="23" name="Image 1" descr="preencoded.png">
            <a:extLst>
              <a:ext uri="{FF2B5EF4-FFF2-40B4-BE49-F238E27FC236}">
                <a16:creationId xmlns:a16="http://schemas.microsoft.com/office/drawing/2014/main" id="{721FF1FF-EF11-4C7B-B7E9-C4484F7ABFF0}"/>
              </a:ext>
            </a:extLst>
          </p:cNvPr>
          <p:cNvPicPr>
            <a:picLocks noChangeAspect="1"/>
          </p:cNvPicPr>
          <p:nvPr/>
        </p:nvPicPr>
        <p:blipFill>
          <a:blip r:embed="rId3"/>
          <a:stretch>
            <a:fillRect/>
          </a:stretch>
        </p:blipFill>
        <p:spPr>
          <a:xfrm>
            <a:off x="0" y="0"/>
            <a:ext cx="5486400" cy="9098161"/>
          </a:xfrm>
          <a:prstGeom prst="rect">
            <a:avLst/>
          </a:prstGeom>
        </p:spPr>
      </p:pic>
      <p:sp>
        <p:nvSpPr>
          <p:cNvPr id="24" name="Text 1">
            <a:extLst>
              <a:ext uri="{FF2B5EF4-FFF2-40B4-BE49-F238E27FC236}">
                <a16:creationId xmlns:a16="http://schemas.microsoft.com/office/drawing/2014/main" id="{F2A017EE-11AA-4A45-A5B8-427AC543A212}"/>
              </a:ext>
            </a:extLst>
          </p:cNvPr>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CBCCCE"/>
                </a:solidFill>
                <a:latin typeface="Instrument Sans" pitchFamily="34" charset="0"/>
                <a:ea typeface="Instrument Sans" pitchFamily="34" charset="-122"/>
                <a:cs typeface="Instrument Sans" pitchFamily="34" charset="-120"/>
              </a:rPr>
              <a:t>Case Study: Phishing Attack on Beyounick Corporation</a:t>
            </a:r>
            <a:endParaRPr lang="en-US" sz="3402" dirty="0"/>
          </a:p>
        </p:txBody>
      </p:sp>
      <p:sp>
        <p:nvSpPr>
          <p:cNvPr id="25" name="Shape 2">
            <a:extLst>
              <a:ext uri="{FF2B5EF4-FFF2-40B4-BE49-F238E27FC236}">
                <a16:creationId xmlns:a16="http://schemas.microsoft.com/office/drawing/2014/main" id="{4989EC7C-361D-4F23-A4CB-E1B3A45B2FB2}"/>
              </a:ext>
            </a:extLst>
          </p:cNvPr>
          <p:cNvSpPr/>
          <p:nvPr/>
        </p:nvSpPr>
        <p:spPr>
          <a:xfrm>
            <a:off x="6091238" y="1814513"/>
            <a:ext cx="7934325" cy="1287423"/>
          </a:xfrm>
          <a:prstGeom prst="roundRect">
            <a:avLst>
              <a:gd name="adj" fmla="val 5638"/>
            </a:avLst>
          </a:prstGeom>
          <a:solidFill>
            <a:srgbClr val="3D3D42"/>
          </a:solidFill>
          <a:ln w="7620">
            <a:solidFill>
              <a:srgbClr val="56565B"/>
            </a:solidFill>
            <a:prstDash val="solid"/>
          </a:ln>
        </p:spPr>
      </p:sp>
      <p:sp>
        <p:nvSpPr>
          <p:cNvPr id="26" name="Text 3">
            <a:extLst>
              <a:ext uri="{FF2B5EF4-FFF2-40B4-BE49-F238E27FC236}">
                <a16:creationId xmlns:a16="http://schemas.microsoft.com/office/drawing/2014/main" id="{255F2060-0A9D-4DD5-88BF-AA10727DCDD1}"/>
              </a:ext>
            </a:extLst>
          </p:cNvPr>
          <p:cNvSpPr/>
          <p:nvPr/>
        </p:nvSpPr>
        <p:spPr>
          <a:xfrm>
            <a:off x="6271617" y="1994892"/>
            <a:ext cx="2160270" cy="269915"/>
          </a:xfrm>
          <a:prstGeom prst="rect">
            <a:avLst/>
          </a:prstGeom>
          <a:noFill/>
          <a:ln/>
        </p:spPr>
        <p:txBody>
          <a:bodyPr wrap="none" rtlCol="0" anchor="t"/>
          <a:lstStyle/>
          <a:p>
            <a:pPr marL="0" indent="0">
              <a:lnSpc>
                <a:spcPts val="2126"/>
              </a:lnSpc>
              <a:buNone/>
            </a:pPr>
            <a:r>
              <a:rPr lang="en-US" sz="1701" b="1" dirty="0">
                <a:solidFill>
                  <a:srgbClr val="CFD0D8"/>
                </a:solidFill>
                <a:latin typeface="Instrument Sans" pitchFamily="34" charset="0"/>
                <a:ea typeface="Instrument Sans" pitchFamily="34" charset="-122"/>
                <a:cs typeface="Instrument Sans" pitchFamily="34" charset="-120"/>
              </a:rPr>
              <a:t>Background</a:t>
            </a:r>
            <a:endParaRPr lang="en-US" sz="1701" dirty="0"/>
          </a:p>
        </p:txBody>
      </p:sp>
      <p:sp>
        <p:nvSpPr>
          <p:cNvPr id="27" name="Text 4">
            <a:extLst>
              <a:ext uri="{FF2B5EF4-FFF2-40B4-BE49-F238E27FC236}">
                <a16:creationId xmlns:a16="http://schemas.microsoft.com/office/drawing/2014/main" id="{EBB206E4-BBB7-4491-8FE6-3A389B674CF9}"/>
              </a:ext>
            </a:extLst>
          </p:cNvPr>
          <p:cNvSpPr/>
          <p:nvPr/>
        </p:nvSpPr>
        <p:spPr>
          <a:xfrm>
            <a:off x="6271617" y="2368391"/>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Beyounick Corporation is a mid-sized company specializing in software development. In 2023, the company experienced a significant phishing attack that compromised sensitive data.</a:t>
            </a:r>
            <a:endParaRPr lang="en-US" sz="1361" dirty="0"/>
          </a:p>
        </p:txBody>
      </p:sp>
      <p:sp>
        <p:nvSpPr>
          <p:cNvPr id="28" name="Shape 5">
            <a:extLst>
              <a:ext uri="{FF2B5EF4-FFF2-40B4-BE49-F238E27FC236}">
                <a16:creationId xmlns:a16="http://schemas.microsoft.com/office/drawing/2014/main" id="{485FDA03-1EB8-4B44-BE18-14EE2DFC4C27}"/>
              </a:ext>
            </a:extLst>
          </p:cNvPr>
          <p:cNvSpPr/>
          <p:nvPr/>
        </p:nvSpPr>
        <p:spPr>
          <a:xfrm>
            <a:off x="6091238" y="3274695"/>
            <a:ext cx="7934325" cy="1944172"/>
          </a:xfrm>
          <a:prstGeom prst="roundRect">
            <a:avLst>
              <a:gd name="adj" fmla="val 3733"/>
            </a:avLst>
          </a:prstGeom>
          <a:solidFill>
            <a:srgbClr val="3D3D42"/>
          </a:solidFill>
          <a:ln w="7620">
            <a:solidFill>
              <a:srgbClr val="56565B"/>
            </a:solidFill>
            <a:prstDash val="solid"/>
          </a:ln>
        </p:spPr>
      </p:sp>
      <p:sp>
        <p:nvSpPr>
          <p:cNvPr id="29" name="Text 6">
            <a:extLst>
              <a:ext uri="{FF2B5EF4-FFF2-40B4-BE49-F238E27FC236}">
                <a16:creationId xmlns:a16="http://schemas.microsoft.com/office/drawing/2014/main" id="{B6B0416E-FC1B-4C70-B261-1C3CFBFA51CD}"/>
              </a:ext>
            </a:extLst>
          </p:cNvPr>
          <p:cNvSpPr/>
          <p:nvPr/>
        </p:nvSpPr>
        <p:spPr>
          <a:xfrm>
            <a:off x="6271617" y="3455075"/>
            <a:ext cx="2217777" cy="269915"/>
          </a:xfrm>
          <a:prstGeom prst="rect">
            <a:avLst/>
          </a:prstGeom>
          <a:noFill/>
          <a:ln/>
        </p:spPr>
        <p:txBody>
          <a:bodyPr wrap="none" rtlCol="0" anchor="t"/>
          <a:lstStyle/>
          <a:p>
            <a:pPr marL="0" indent="0">
              <a:lnSpc>
                <a:spcPts val="2126"/>
              </a:lnSpc>
              <a:buNone/>
            </a:pPr>
            <a:r>
              <a:rPr lang="en-US" sz="1701" b="1" dirty="0">
                <a:solidFill>
                  <a:srgbClr val="CFD0D8"/>
                </a:solidFill>
                <a:latin typeface="Instrument Sans" pitchFamily="34" charset="0"/>
                <a:ea typeface="Instrument Sans" pitchFamily="34" charset="-122"/>
                <a:cs typeface="Instrument Sans" pitchFamily="34" charset="-120"/>
              </a:rPr>
              <a:t>Phishing Tactics Used</a:t>
            </a:r>
            <a:endParaRPr lang="en-US" sz="1701" dirty="0"/>
          </a:p>
        </p:txBody>
      </p:sp>
      <p:sp>
        <p:nvSpPr>
          <p:cNvPr id="30" name="Text 7">
            <a:extLst>
              <a:ext uri="{FF2B5EF4-FFF2-40B4-BE49-F238E27FC236}">
                <a16:creationId xmlns:a16="http://schemas.microsoft.com/office/drawing/2014/main" id="{02FBDDB9-6A9A-437A-BA46-6BAA9C8D4816}"/>
              </a:ext>
            </a:extLst>
          </p:cNvPr>
          <p:cNvSpPr/>
          <p:nvPr/>
        </p:nvSpPr>
        <p:spPr>
          <a:xfrm>
            <a:off x="6271617" y="3828574"/>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 Email Phishing: Attackers sent emails pretending to be from the company's IT department, asking employees to update their login credentials.</a:t>
            </a:r>
            <a:endParaRPr lang="en-US" sz="1361" dirty="0"/>
          </a:p>
        </p:txBody>
      </p:sp>
      <p:sp>
        <p:nvSpPr>
          <p:cNvPr id="31" name="Text 8">
            <a:extLst>
              <a:ext uri="{FF2B5EF4-FFF2-40B4-BE49-F238E27FC236}">
                <a16:creationId xmlns:a16="http://schemas.microsoft.com/office/drawing/2014/main" id="{BA3CBAA4-8C01-4D69-8FBC-23371C7E1966}"/>
              </a:ext>
            </a:extLst>
          </p:cNvPr>
          <p:cNvSpPr/>
          <p:nvPr/>
        </p:nvSpPr>
        <p:spPr>
          <a:xfrm>
            <a:off x="6271617" y="4485323"/>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 Spear Phishing: Emails were personalized with employees' names and job titles, increasing the likelihood of falling for the scam.</a:t>
            </a:r>
            <a:endParaRPr lang="en-US" sz="1361" dirty="0"/>
          </a:p>
        </p:txBody>
      </p:sp>
      <p:sp>
        <p:nvSpPr>
          <p:cNvPr id="32" name="Shape 9">
            <a:extLst>
              <a:ext uri="{FF2B5EF4-FFF2-40B4-BE49-F238E27FC236}">
                <a16:creationId xmlns:a16="http://schemas.microsoft.com/office/drawing/2014/main" id="{B9D0DB0C-6F0D-4395-BD28-9C005A2506F3}"/>
              </a:ext>
            </a:extLst>
          </p:cNvPr>
          <p:cNvSpPr/>
          <p:nvPr/>
        </p:nvSpPr>
        <p:spPr>
          <a:xfrm>
            <a:off x="6091238" y="5391626"/>
            <a:ext cx="7934325" cy="1287423"/>
          </a:xfrm>
          <a:prstGeom prst="roundRect">
            <a:avLst>
              <a:gd name="adj" fmla="val 5638"/>
            </a:avLst>
          </a:prstGeom>
          <a:solidFill>
            <a:srgbClr val="3D3D42"/>
          </a:solidFill>
          <a:ln w="7620">
            <a:solidFill>
              <a:srgbClr val="56565B"/>
            </a:solidFill>
            <a:prstDash val="solid"/>
          </a:ln>
        </p:spPr>
      </p:sp>
      <p:sp>
        <p:nvSpPr>
          <p:cNvPr id="33" name="Text 10">
            <a:extLst>
              <a:ext uri="{FF2B5EF4-FFF2-40B4-BE49-F238E27FC236}">
                <a16:creationId xmlns:a16="http://schemas.microsoft.com/office/drawing/2014/main" id="{E8825F5A-96DE-4774-A3F6-3EE97C8F3F69}"/>
              </a:ext>
            </a:extLst>
          </p:cNvPr>
          <p:cNvSpPr/>
          <p:nvPr/>
        </p:nvSpPr>
        <p:spPr>
          <a:xfrm>
            <a:off x="6271617" y="5572006"/>
            <a:ext cx="2160270" cy="269915"/>
          </a:xfrm>
          <a:prstGeom prst="rect">
            <a:avLst/>
          </a:prstGeom>
          <a:noFill/>
          <a:ln/>
        </p:spPr>
        <p:txBody>
          <a:bodyPr wrap="none" rtlCol="0" anchor="t"/>
          <a:lstStyle/>
          <a:p>
            <a:pPr marL="0" indent="0">
              <a:lnSpc>
                <a:spcPts val="2126"/>
              </a:lnSpc>
              <a:buNone/>
            </a:pPr>
            <a:r>
              <a:rPr lang="en-US" sz="1701" b="1" dirty="0">
                <a:solidFill>
                  <a:srgbClr val="CFD0D8"/>
                </a:solidFill>
                <a:latin typeface="Instrument Sans" pitchFamily="34" charset="0"/>
                <a:ea typeface="Instrument Sans" pitchFamily="34" charset="-122"/>
                <a:cs typeface="Instrument Sans" pitchFamily="34" charset="-120"/>
              </a:rPr>
              <a:t>Outcome</a:t>
            </a:r>
            <a:endParaRPr lang="en-US" sz="1701" dirty="0"/>
          </a:p>
        </p:txBody>
      </p:sp>
      <p:sp>
        <p:nvSpPr>
          <p:cNvPr id="34" name="Text 11">
            <a:extLst>
              <a:ext uri="{FF2B5EF4-FFF2-40B4-BE49-F238E27FC236}">
                <a16:creationId xmlns:a16="http://schemas.microsoft.com/office/drawing/2014/main" id="{8430F23E-7638-4070-AC32-ECFC808694F7}"/>
              </a:ext>
            </a:extLst>
          </p:cNvPr>
          <p:cNvSpPr/>
          <p:nvPr/>
        </p:nvSpPr>
        <p:spPr>
          <a:xfrm>
            <a:off x="6271617" y="5945505"/>
            <a:ext cx="7573566" cy="553164"/>
          </a:xfrm>
          <a:prstGeom prst="rect">
            <a:avLst/>
          </a:prstGeom>
          <a:noFill/>
          <a:ln/>
        </p:spPr>
        <p:txBody>
          <a:bodyPr wrap="squar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Over 50 employees clicked on the malicious link, providing their login details. Attackers gained access to sensitive company data and customer information.</a:t>
            </a:r>
            <a:endParaRPr lang="en-US" sz="1361" dirty="0"/>
          </a:p>
        </p:txBody>
      </p:sp>
      <p:sp>
        <p:nvSpPr>
          <p:cNvPr id="35" name="Shape 12">
            <a:extLst>
              <a:ext uri="{FF2B5EF4-FFF2-40B4-BE49-F238E27FC236}">
                <a16:creationId xmlns:a16="http://schemas.microsoft.com/office/drawing/2014/main" id="{0307112D-3E7D-43C4-A21E-337FFC9F2DFC}"/>
              </a:ext>
            </a:extLst>
          </p:cNvPr>
          <p:cNvSpPr/>
          <p:nvPr/>
        </p:nvSpPr>
        <p:spPr>
          <a:xfrm>
            <a:off x="6091238" y="6851809"/>
            <a:ext cx="7934325" cy="1771174"/>
          </a:xfrm>
          <a:prstGeom prst="roundRect">
            <a:avLst>
              <a:gd name="adj" fmla="val 4098"/>
            </a:avLst>
          </a:prstGeom>
          <a:solidFill>
            <a:srgbClr val="3D3D42"/>
          </a:solidFill>
          <a:ln w="7620">
            <a:solidFill>
              <a:srgbClr val="56565B"/>
            </a:solidFill>
            <a:prstDash val="solid"/>
          </a:ln>
        </p:spPr>
      </p:sp>
      <p:sp>
        <p:nvSpPr>
          <p:cNvPr id="36" name="Text 13">
            <a:extLst>
              <a:ext uri="{FF2B5EF4-FFF2-40B4-BE49-F238E27FC236}">
                <a16:creationId xmlns:a16="http://schemas.microsoft.com/office/drawing/2014/main" id="{8FD140AB-4051-4BAB-B1FE-D5099B4BB4D9}"/>
              </a:ext>
            </a:extLst>
          </p:cNvPr>
          <p:cNvSpPr/>
          <p:nvPr/>
        </p:nvSpPr>
        <p:spPr>
          <a:xfrm>
            <a:off x="6271617" y="7032188"/>
            <a:ext cx="2160270" cy="269915"/>
          </a:xfrm>
          <a:prstGeom prst="rect">
            <a:avLst/>
          </a:prstGeom>
          <a:noFill/>
          <a:ln/>
        </p:spPr>
        <p:txBody>
          <a:bodyPr wrap="none" rtlCol="0" anchor="t"/>
          <a:lstStyle/>
          <a:p>
            <a:pPr marL="0" indent="0">
              <a:lnSpc>
                <a:spcPts val="2126"/>
              </a:lnSpc>
              <a:buNone/>
            </a:pPr>
            <a:r>
              <a:rPr lang="en-US" sz="1701" b="1" dirty="0">
                <a:solidFill>
                  <a:srgbClr val="CFD0D8"/>
                </a:solidFill>
                <a:latin typeface="Instrument Sans" pitchFamily="34" charset="0"/>
                <a:ea typeface="Instrument Sans" pitchFamily="34" charset="-122"/>
                <a:cs typeface="Instrument Sans" pitchFamily="34" charset="-120"/>
              </a:rPr>
              <a:t>Lessons Learned</a:t>
            </a:r>
            <a:endParaRPr lang="en-US" sz="1701" dirty="0"/>
          </a:p>
        </p:txBody>
      </p:sp>
      <p:sp>
        <p:nvSpPr>
          <p:cNvPr id="37" name="Text 14">
            <a:extLst>
              <a:ext uri="{FF2B5EF4-FFF2-40B4-BE49-F238E27FC236}">
                <a16:creationId xmlns:a16="http://schemas.microsoft.com/office/drawing/2014/main" id="{03CA46B3-E620-4EF3-82B3-0AB582C34E53}"/>
              </a:ext>
            </a:extLst>
          </p:cNvPr>
          <p:cNvSpPr/>
          <p:nvPr/>
        </p:nvSpPr>
        <p:spPr>
          <a:xfrm>
            <a:off x="6271617" y="7405687"/>
            <a:ext cx="7573566" cy="276582"/>
          </a:xfrm>
          <a:prstGeom prst="rect">
            <a:avLst/>
          </a:prstGeom>
          <a:noFill/>
          <a:ln/>
        </p:spPr>
        <p:txBody>
          <a:bodyPr wrap="non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 Importance of employee training on recognizing phishing attempts.</a:t>
            </a:r>
            <a:endParaRPr lang="en-US" sz="1361" dirty="0"/>
          </a:p>
        </p:txBody>
      </p:sp>
      <p:sp>
        <p:nvSpPr>
          <p:cNvPr id="38" name="Text 15">
            <a:extLst>
              <a:ext uri="{FF2B5EF4-FFF2-40B4-BE49-F238E27FC236}">
                <a16:creationId xmlns:a16="http://schemas.microsoft.com/office/drawing/2014/main" id="{7A7CC8B9-40EF-474D-BCE9-15CE5EC59EB4}"/>
              </a:ext>
            </a:extLst>
          </p:cNvPr>
          <p:cNvSpPr/>
          <p:nvPr/>
        </p:nvSpPr>
        <p:spPr>
          <a:xfrm>
            <a:off x="6271617" y="7785854"/>
            <a:ext cx="7573566" cy="276582"/>
          </a:xfrm>
          <a:prstGeom prst="rect">
            <a:avLst/>
          </a:prstGeom>
          <a:noFill/>
          <a:ln/>
        </p:spPr>
        <p:txBody>
          <a:bodyPr wrap="non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 Implementation of multi-factor authentication (MFA) to enhance security.</a:t>
            </a:r>
            <a:endParaRPr lang="en-US" sz="1361" dirty="0"/>
          </a:p>
        </p:txBody>
      </p:sp>
      <p:sp>
        <p:nvSpPr>
          <p:cNvPr id="39" name="Text 16">
            <a:extLst>
              <a:ext uri="{FF2B5EF4-FFF2-40B4-BE49-F238E27FC236}">
                <a16:creationId xmlns:a16="http://schemas.microsoft.com/office/drawing/2014/main" id="{11C38AC8-B33F-49BA-9521-99F78F27E71B}"/>
              </a:ext>
            </a:extLst>
          </p:cNvPr>
          <p:cNvSpPr/>
          <p:nvPr/>
        </p:nvSpPr>
        <p:spPr>
          <a:xfrm>
            <a:off x="6271617" y="8166021"/>
            <a:ext cx="7573566" cy="276582"/>
          </a:xfrm>
          <a:prstGeom prst="rect">
            <a:avLst/>
          </a:prstGeom>
          <a:noFill/>
          <a:ln/>
        </p:spPr>
        <p:txBody>
          <a:bodyPr wrap="none" rtlCol="0" anchor="t"/>
          <a:lstStyle/>
          <a:p>
            <a:pPr marL="0" indent="0">
              <a:lnSpc>
                <a:spcPts val="2177"/>
              </a:lnSpc>
              <a:buNone/>
            </a:pPr>
            <a:r>
              <a:rPr lang="en-US" sz="1361" dirty="0">
                <a:solidFill>
                  <a:srgbClr val="CFD0D8"/>
                </a:solidFill>
                <a:latin typeface="Instrument Sans" pitchFamily="34" charset="0"/>
                <a:ea typeface="Instrument Sans" pitchFamily="34" charset="-122"/>
                <a:cs typeface="Instrument Sans" pitchFamily="34" charset="-120"/>
              </a:rPr>
              <a:t>- Regular updates and security patches to prevent vulnerabilities.</a:t>
            </a:r>
            <a:endParaRPr lang="en-US" sz="1361" dirty="0"/>
          </a:p>
        </p:txBody>
      </p:sp>
    </p:spTree>
    <p:extLst>
      <p:ext uri="{BB962C8B-B14F-4D97-AF65-F5344CB8AC3E}">
        <p14:creationId xmlns:p14="http://schemas.microsoft.com/office/powerpoint/2010/main" val="107060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4933096-6B43-49B2-A5F3-2BF08828DA41}"/>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E9BA6F99-8771-445D-AA7C-63CDC64D7730}"/>
              </a:ext>
            </a:extLst>
          </p:cNvPr>
          <p:cNvSpPr/>
          <p:nvPr/>
        </p:nvSpPr>
        <p:spPr>
          <a:xfrm>
            <a:off x="0" y="0"/>
            <a:ext cx="14630400" cy="8232696"/>
          </a:xfrm>
          <a:prstGeom prst="rect">
            <a:avLst/>
          </a:prstGeom>
          <a:solidFill>
            <a:srgbClr val="2A2A2D">
              <a:alpha val="75000"/>
            </a:srgbClr>
          </a:solidFill>
          <a:ln/>
        </p:spPr>
      </p:sp>
      <p:pic>
        <p:nvPicPr>
          <p:cNvPr id="4" name="Image 1" descr="preencoded.png">
            <a:extLst>
              <a:ext uri="{FF2B5EF4-FFF2-40B4-BE49-F238E27FC236}">
                <a16:creationId xmlns:a16="http://schemas.microsoft.com/office/drawing/2014/main" id="{4324DC47-7330-45A1-A8AC-7C4D5AA03160}"/>
              </a:ext>
            </a:extLst>
          </p:cNvPr>
          <p:cNvPicPr>
            <a:picLocks noChangeAspect="1"/>
          </p:cNvPicPr>
          <p:nvPr/>
        </p:nvPicPr>
        <p:blipFill>
          <a:blip r:embed="rId3"/>
          <a:stretch>
            <a:fillRect/>
          </a:stretch>
        </p:blipFill>
        <p:spPr>
          <a:xfrm>
            <a:off x="0" y="0"/>
            <a:ext cx="14630400" cy="2803088"/>
          </a:xfrm>
          <a:prstGeom prst="rect">
            <a:avLst/>
          </a:prstGeom>
        </p:spPr>
      </p:pic>
      <p:sp>
        <p:nvSpPr>
          <p:cNvPr id="5" name="Text 1">
            <a:extLst>
              <a:ext uri="{FF2B5EF4-FFF2-40B4-BE49-F238E27FC236}">
                <a16:creationId xmlns:a16="http://schemas.microsoft.com/office/drawing/2014/main" id="{E189B6A6-11A4-411E-9DFF-36B8A75DEADE}"/>
              </a:ext>
            </a:extLst>
          </p:cNvPr>
          <p:cNvSpPr/>
          <p:nvPr/>
        </p:nvSpPr>
        <p:spPr>
          <a:xfrm>
            <a:off x="1190268" y="3419713"/>
            <a:ext cx="5606296" cy="700802"/>
          </a:xfrm>
          <a:prstGeom prst="rect">
            <a:avLst/>
          </a:prstGeom>
          <a:noFill/>
          <a:ln/>
        </p:spPr>
        <p:txBody>
          <a:bodyPr wrap="none" rtlCol="0" anchor="t"/>
          <a:lstStyle/>
          <a:p>
            <a:pPr marL="0" indent="0">
              <a:lnSpc>
                <a:spcPts val="5518"/>
              </a:lnSpc>
              <a:buNone/>
            </a:pPr>
            <a:r>
              <a:rPr lang="en-US" sz="4414" b="1" dirty="0">
                <a:solidFill>
                  <a:srgbClr val="CBCCCE"/>
                </a:solidFill>
                <a:latin typeface="Instrument Sans" pitchFamily="34" charset="0"/>
                <a:ea typeface="Instrument Sans" pitchFamily="34" charset="-122"/>
                <a:cs typeface="Instrument Sans" pitchFamily="34" charset="-120"/>
              </a:rPr>
              <a:t>Summary</a:t>
            </a:r>
            <a:endParaRPr lang="en-US" sz="4414" dirty="0"/>
          </a:p>
        </p:txBody>
      </p:sp>
      <p:sp>
        <p:nvSpPr>
          <p:cNvPr id="6" name="Shape 2">
            <a:extLst>
              <a:ext uri="{FF2B5EF4-FFF2-40B4-BE49-F238E27FC236}">
                <a16:creationId xmlns:a16="http://schemas.microsoft.com/office/drawing/2014/main" id="{6A763983-2C41-414A-862F-7A7E1CA3D967}"/>
              </a:ext>
            </a:extLst>
          </p:cNvPr>
          <p:cNvSpPr/>
          <p:nvPr/>
        </p:nvSpPr>
        <p:spPr>
          <a:xfrm>
            <a:off x="1190268" y="4709041"/>
            <a:ext cx="504468" cy="504468"/>
          </a:xfrm>
          <a:prstGeom prst="roundRect">
            <a:avLst>
              <a:gd name="adj" fmla="val 18671"/>
            </a:avLst>
          </a:prstGeom>
          <a:solidFill>
            <a:srgbClr val="3D3D42"/>
          </a:solidFill>
          <a:ln w="7620">
            <a:solidFill>
              <a:srgbClr val="56565B"/>
            </a:solidFill>
            <a:prstDash val="solid"/>
          </a:ln>
        </p:spPr>
      </p:sp>
      <p:sp>
        <p:nvSpPr>
          <p:cNvPr id="7" name="Text 3">
            <a:extLst>
              <a:ext uri="{FF2B5EF4-FFF2-40B4-BE49-F238E27FC236}">
                <a16:creationId xmlns:a16="http://schemas.microsoft.com/office/drawing/2014/main" id="{5983066C-50C7-4A93-8B5F-EFFB51034D69}"/>
              </a:ext>
            </a:extLst>
          </p:cNvPr>
          <p:cNvSpPr/>
          <p:nvPr/>
        </p:nvSpPr>
        <p:spPr>
          <a:xfrm>
            <a:off x="1377434" y="4793099"/>
            <a:ext cx="130135" cy="336352"/>
          </a:xfrm>
          <a:prstGeom prst="rect">
            <a:avLst/>
          </a:prstGeom>
          <a:noFill/>
          <a:ln/>
        </p:spPr>
        <p:txBody>
          <a:bodyPr wrap="none" rtlCol="0" anchor="t"/>
          <a:lstStyle/>
          <a:p>
            <a:pPr marL="0" indent="0" algn="ctr">
              <a:lnSpc>
                <a:spcPts val="2649"/>
              </a:lnSpc>
              <a:buNone/>
            </a:pPr>
            <a:r>
              <a:rPr lang="en-US" sz="2649" b="1" dirty="0">
                <a:solidFill>
                  <a:srgbClr val="CFD0D8"/>
                </a:solidFill>
                <a:latin typeface="Instrument Sans" pitchFamily="34" charset="0"/>
                <a:ea typeface="Instrument Sans" pitchFamily="34" charset="-122"/>
                <a:cs typeface="Instrument Sans" pitchFamily="34" charset="-120"/>
              </a:rPr>
              <a:t>1</a:t>
            </a:r>
            <a:endParaRPr lang="en-US" sz="2649" dirty="0"/>
          </a:p>
        </p:txBody>
      </p:sp>
      <p:sp>
        <p:nvSpPr>
          <p:cNvPr id="8" name="Text 4">
            <a:extLst>
              <a:ext uri="{FF2B5EF4-FFF2-40B4-BE49-F238E27FC236}">
                <a16:creationId xmlns:a16="http://schemas.microsoft.com/office/drawing/2014/main" id="{9EC75095-977F-44B1-8881-B9FD80DC4B1A}"/>
              </a:ext>
            </a:extLst>
          </p:cNvPr>
          <p:cNvSpPr/>
          <p:nvPr/>
        </p:nvSpPr>
        <p:spPr>
          <a:xfrm>
            <a:off x="1918930" y="4709041"/>
            <a:ext cx="2803088" cy="350282"/>
          </a:xfrm>
          <a:prstGeom prst="rect">
            <a:avLst/>
          </a:prstGeom>
          <a:noFill/>
          <a:ln/>
        </p:spPr>
        <p:txBody>
          <a:bodyPr wrap="none" rtlCol="0" anchor="t"/>
          <a:lstStyle/>
          <a:p>
            <a:pPr marL="0" indent="0">
              <a:lnSpc>
                <a:spcPts val="2759"/>
              </a:lnSpc>
              <a:buNone/>
            </a:pPr>
            <a:r>
              <a:rPr lang="en-US" sz="2207" b="1" dirty="0">
                <a:solidFill>
                  <a:srgbClr val="CFD0D8"/>
                </a:solidFill>
                <a:latin typeface="Instrument Sans" pitchFamily="34" charset="0"/>
                <a:ea typeface="Instrument Sans" pitchFamily="34" charset="-122"/>
                <a:cs typeface="Instrument Sans" pitchFamily="34" charset="-120"/>
              </a:rPr>
              <a:t>Recap Key Points</a:t>
            </a:r>
            <a:endParaRPr lang="en-US" sz="2207" dirty="0"/>
          </a:p>
        </p:txBody>
      </p:sp>
      <p:sp>
        <p:nvSpPr>
          <p:cNvPr id="9" name="Text 5">
            <a:extLst>
              <a:ext uri="{FF2B5EF4-FFF2-40B4-BE49-F238E27FC236}">
                <a16:creationId xmlns:a16="http://schemas.microsoft.com/office/drawing/2014/main" id="{2072145C-D6B8-42AB-B3F7-E9B15A63592C}"/>
              </a:ext>
            </a:extLst>
          </p:cNvPr>
          <p:cNvSpPr/>
          <p:nvPr/>
        </p:nvSpPr>
        <p:spPr>
          <a:xfrm>
            <a:off x="1918930" y="5193863"/>
            <a:ext cx="5284232" cy="717709"/>
          </a:xfrm>
          <a:prstGeom prst="rect">
            <a:avLst/>
          </a:prstGeom>
          <a:noFill/>
          <a:ln/>
        </p:spPr>
        <p:txBody>
          <a:bodyPr wrap="square" rtlCol="0" anchor="t"/>
          <a:lstStyle/>
          <a:p>
            <a:pPr marL="0" indent="0">
              <a:lnSpc>
                <a:spcPts val="2825"/>
              </a:lnSpc>
              <a:buNone/>
            </a:pPr>
            <a:r>
              <a:rPr lang="en-US" sz="1766" dirty="0">
                <a:solidFill>
                  <a:srgbClr val="CFD0D8"/>
                </a:solidFill>
                <a:latin typeface="Instrument Sans" pitchFamily="34" charset="0"/>
                <a:ea typeface="Instrument Sans" pitchFamily="34" charset="-122"/>
                <a:cs typeface="Instrument Sans" pitchFamily="34" charset="-120"/>
              </a:rPr>
              <a:t>Briefly revisit the main points on recognizing and avoiding phishing attacks.</a:t>
            </a:r>
            <a:endParaRPr lang="en-US" sz="1766" dirty="0"/>
          </a:p>
        </p:txBody>
      </p:sp>
      <p:sp>
        <p:nvSpPr>
          <p:cNvPr id="10" name="Shape 6">
            <a:extLst>
              <a:ext uri="{FF2B5EF4-FFF2-40B4-BE49-F238E27FC236}">
                <a16:creationId xmlns:a16="http://schemas.microsoft.com/office/drawing/2014/main" id="{4A594BB6-5109-4E21-AD1B-E56918803752}"/>
              </a:ext>
            </a:extLst>
          </p:cNvPr>
          <p:cNvSpPr/>
          <p:nvPr/>
        </p:nvSpPr>
        <p:spPr>
          <a:xfrm>
            <a:off x="7427357" y="4709041"/>
            <a:ext cx="504468" cy="504468"/>
          </a:xfrm>
          <a:prstGeom prst="roundRect">
            <a:avLst>
              <a:gd name="adj" fmla="val 18671"/>
            </a:avLst>
          </a:prstGeom>
          <a:solidFill>
            <a:srgbClr val="3D3D42"/>
          </a:solidFill>
          <a:ln w="7620">
            <a:solidFill>
              <a:srgbClr val="56565B"/>
            </a:solidFill>
            <a:prstDash val="solid"/>
          </a:ln>
        </p:spPr>
      </p:sp>
      <p:sp>
        <p:nvSpPr>
          <p:cNvPr id="11" name="Text 7">
            <a:extLst>
              <a:ext uri="{FF2B5EF4-FFF2-40B4-BE49-F238E27FC236}">
                <a16:creationId xmlns:a16="http://schemas.microsoft.com/office/drawing/2014/main" id="{8E11A655-2701-4768-B9E0-BFA58F7AB5A7}"/>
              </a:ext>
            </a:extLst>
          </p:cNvPr>
          <p:cNvSpPr/>
          <p:nvPr/>
        </p:nvSpPr>
        <p:spPr>
          <a:xfrm>
            <a:off x="7585948" y="4793099"/>
            <a:ext cx="187285" cy="336352"/>
          </a:xfrm>
          <a:prstGeom prst="rect">
            <a:avLst/>
          </a:prstGeom>
          <a:noFill/>
          <a:ln/>
        </p:spPr>
        <p:txBody>
          <a:bodyPr wrap="none" rtlCol="0" anchor="t"/>
          <a:lstStyle/>
          <a:p>
            <a:pPr marL="0" indent="0" algn="ctr">
              <a:lnSpc>
                <a:spcPts val="2649"/>
              </a:lnSpc>
              <a:buNone/>
            </a:pPr>
            <a:r>
              <a:rPr lang="en-US" sz="2649" b="1" dirty="0">
                <a:solidFill>
                  <a:srgbClr val="CFD0D8"/>
                </a:solidFill>
                <a:latin typeface="Instrument Sans" pitchFamily="34" charset="0"/>
                <a:ea typeface="Instrument Sans" pitchFamily="34" charset="-122"/>
                <a:cs typeface="Instrument Sans" pitchFamily="34" charset="-120"/>
              </a:rPr>
              <a:t>2</a:t>
            </a:r>
            <a:endParaRPr lang="en-US" sz="2649" dirty="0"/>
          </a:p>
        </p:txBody>
      </p:sp>
      <p:sp>
        <p:nvSpPr>
          <p:cNvPr id="12" name="Text 8">
            <a:extLst>
              <a:ext uri="{FF2B5EF4-FFF2-40B4-BE49-F238E27FC236}">
                <a16:creationId xmlns:a16="http://schemas.microsoft.com/office/drawing/2014/main" id="{B30A1AF3-297A-4057-B51F-801C46BC4F0A}"/>
              </a:ext>
            </a:extLst>
          </p:cNvPr>
          <p:cNvSpPr/>
          <p:nvPr/>
        </p:nvSpPr>
        <p:spPr>
          <a:xfrm>
            <a:off x="8156019" y="4709041"/>
            <a:ext cx="2803088" cy="350282"/>
          </a:xfrm>
          <a:prstGeom prst="rect">
            <a:avLst/>
          </a:prstGeom>
          <a:noFill/>
          <a:ln/>
        </p:spPr>
        <p:txBody>
          <a:bodyPr wrap="none" rtlCol="0" anchor="t"/>
          <a:lstStyle/>
          <a:p>
            <a:pPr marL="0" indent="0">
              <a:lnSpc>
                <a:spcPts val="2759"/>
              </a:lnSpc>
              <a:buNone/>
            </a:pPr>
            <a:r>
              <a:rPr lang="en-US" sz="2207" b="1" dirty="0">
                <a:solidFill>
                  <a:srgbClr val="CFD0D8"/>
                </a:solidFill>
                <a:latin typeface="Instrument Sans" pitchFamily="34" charset="0"/>
                <a:ea typeface="Instrument Sans" pitchFamily="34" charset="-122"/>
                <a:cs typeface="Instrument Sans" pitchFamily="34" charset="-120"/>
              </a:rPr>
              <a:t>Final Tips</a:t>
            </a:r>
            <a:endParaRPr lang="en-US" sz="2207" dirty="0"/>
          </a:p>
        </p:txBody>
      </p:sp>
      <p:sp>
        <p:nvSpPr>
          <p:cNvPr id="13" name="Text 9">
            <a:extLst>
              <a:ext uri="{FF2B5EF4-FFF2-40B4-BE49-F238E27FC236}">
                <a16:creationId xmlns:a16="http://schemas.microsoft.com/office/drawing/2014/main" id="{479DB077-F25C-45F4-A93C-B250A1C7C696}"/>
              </a:ext>
            </a:extLst>
          </p:cNvPr>
          <p:cNvSpPr/>
          <p:nvPr/>
        </p:nvSpPr>
        <p:spPr>
          <a:xfrm>
            <a:off x="8156019" y="5193863"/>
            <a:ext cx="5284232" cy="717709"/>
          </a:xfrm>
          <a:prstGeom prst="rect">
            <a:avLst/>
          </a:prstGeom>
          <a:noFill/>
          <a:ln/>
        </p:spPr>
        <p:txBody>
          <a:bodyPr wrap="square" rtlCol="0" anchor="t"/>
          <a:lstStyle/>
          <a:p>
            <a:pPr marL="0" indent="0">
              <a:lnSpc>
                <a:spcPts val="2825"/>
              </a:lnSpc>
              <a:buNone/>
            </a:pPr>
            <a:r>
              <a:rPr lang="en-US" sz="1766" dirty="0">
                <a:solidFill>
                  <a:srgbClr val="CFD0D8"/>
                </a:solidFill>
                <a:latin typeface="Instrument Sans" pitchFamily="34" charset="0"/>
                <a:ea typeface="Instrument Sans" pitchFamily="34" charset="-122"/>
                <a:cs typeface="Instrument Sans" pitchFamily="34" charset="-120"/>
              </a:rPr>
              <a:t>- Stay Vigilant: Always be cautious and skeptical of unexpected communications.</a:t>
            </a:r>
            <a:endParaRPr lang="en-US" sz="1766" dirty="0"/>
          </a:p>
        </p:txBody>
      </p:sp>
      <p:sp>
        <p:nvSpPr>
          <p:cNvPr id="14" name="Text 10">
            <a:extLst>
              <a:ext uri="{FF2B5EF4-FFF2-40B4-BE49-F238E27FC236}">
                <a16:creationId xmlns:a16="http://schemas.microsoft.com/office/drawing/2014/main" id="{5A64ACA9-1372-42CF-8A89-C8D3F5D8C207}"/>
              </a:ext>
            </a:extLst>
          </p:cNvPr>
          <p:cNvSpPr/>
          <p:nvPr/>
        </p:nvSpPr>
        <p:spPr>
          <a:xfrm>
            <a:off x="8156019" y="6046113"/>
            <a:ext cx="5284232" cy="717709"/>
          </a:xfrm>
          <a:prstGeom prst="rect">
            <a:avLst/>
          </a:prstGeom>
          <a:noFill/>
          <a:ln/>
        </p:spPr>
        <p:txBody>
          <a:bodyPr wrap="square" rtlCol="0" anchor="t"/>
          <a:lstStyle/>
          <a:p>
            <a:pPr marL="0" indent="0">
              <a:lnSpc>
                <a:spcPts val="2825"/>
              </a:lnSpc>
              <a:buNone/>
            </a:pPr>
            <a:r>
              <a:rPr lang="en-US" sz="1766" dirty="0">
                <a:solidFill>
                  <a:srgbClr val="CFD0D8"/>
                </a:solidFill>
                <a:latin typeface="Instrument Sans" pitchFamily="34" charset="0"/>
                <a:ea typeface="Instrument Sans" pitchFamily="34" charset="-122"/>
                <a:cs typeface="Instrument Sans" pitchFamily="34" charset="-120"/>
              </a:rPr>
              <a:t>- Regular Updates: Keep your security measures and knowledge up to date.</a:t>
            </a:r>
            <a:endParaRPr lang="en-US" sz="1766" dirty="0"/>
          </a:p>
        </p:txBody>
      </p:sp>
      <p:sp>
        <p:nvSpPr>
          <p:cNvPr id="15" name="Text 11">
            <a:extLst>
              <a:ext uri="{FF2B5EF4-FFF2-40B4-BE49-F238E27FC236}">
                <a16:creationId xmlns:a16="http://schemas.microsoft.com/office/drawing/2014/main" id="{550F7591-4066-404F-B0F6-6A57173B7DC7}"/>
              </a:ext>
            </a:extLst>
          </p:cNvPr>
          <p:cNvSpPr/>
          <p:nvPr/>
        </p:nvSpPr>
        <p:spPr>
          <a:xfrm>
            <a:off x="8156019" y="6898362"/>
            <a:ext cx="5284232" cy="717709"/>
          </a:xfrm>
          <a:prstGeom prst="rect">
            <a:avLst/>
          </a:prstGeom>
          <a:noFill/>
          <a:ln/>
        </p:spPr>
        <p:txBody>
          <a:bodyPr wrap="square" rtlCol="0" anchor="t"/>
          <a:lstStyle/>
          <a:p>
            <a:pPr marL="0" indent="0">
              <a:lnSpc>
                <a:spcPts val="2825"/>
              </a:lnSpc>
              <a:buNone/>
            </a:pPr>
            <a:r>
              <a:rPr lang="en-US" sz="1766" dirty="0">
                <a:solidFill>
                  <a:srgbClr val="CFD0D8"/>
                </a:solidFill>
                <a:latin typeface="Instrument Sans" pitchFamily="34" charset="0"/>
                <a:ea typeface="Instrument Sans" pitchFamily="34" charset="-122"/>
                <a:cs typeface="Instrument Sans" pitchFamily="34" charset="-120"/>
              </a:rPr>
              <a:t>- Educate Others: Share knowledge and resources to help others stay safe.</a:t>
            </a:r>
            <a:endParaRPr lang="en-US" sz="1766" dirty="0"/>
          </a:p>
        </p:txBody>
      </p:sp>
    </p:spTree>
    <p:extLst>
      <p:ext uri="{BB962C8B-B14F-4D97-AF65-F5344CB8AC3E}">
        <p14:creationId xmlns:p14="http://schemas.microsoft.com/office/powerpoint/2010/main" val="150009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58071" y="943689"/>
            <a:ext cx="5415082" cy="676870"/>
          </a:xfrm>
          <a:prstGeom prst="rect">
            <a:avLst/>
          </a:prstGeom>
          <a:noFill/>
          <a:ln/>
        </p:spPr>
        <p:txBody>
          <a:bodyPr wrap="none" rtlCol="0" anchor="t"/>
          <a:lstStyle/>
          <a:p>
            <a:pPr marL="0" indent="0">
              <a:lnSpc>
                <a:spcPts val="5330"/>
              </a:lnSpc>
              <a:buNone/>
            </a:pPr>
            <a:r>
              <a:rPr lang="en-US" sz="4264" dirty="0">
                <a:solidFill>
                  <a:srgbClr val="EFD5FA"/>
                </a:solidFill>
                <a:latin typeface="Instrument Sans" pitchFamily="34" charset="0"/>
                <a:ea typeface="Instrument Sans" pitchFamily="34" charset="-122"/>
                <a:cs typeface="Instrument Sans" pitchFamily="34" charset="-120"/>
              </a:rPr>
              <a:t>Introduction</a:t>
            </a:r>
            <a:endParaRPr lang="en-US" sz="4264" dirty="0"/>
          </a:p>
        </p:txBody>
      </p:sp>
      <p:sp>
        <p:nvSpPr>
          <p:cNvPr id="6" name="Shape 3"/>
          <p:cNvSpPr/>
          <p:nvPr/>
        </p:nvSpPr>
        <p:spPr>
          <a:xfrm>
            <a:off x="758071" y="2188964"/>
            <a:ext cx="487323" cy="487323"/>
          </a:xfrm>
          <a:prstGeom prst="roundRect">
            <a:avLst>
              <a:gd name="adj" fmla="val 6667"/>
            </a:avLst>
          </a:prstGeom>
          <a:solidFill>
            <a:srgbClr val="434348"/>
          </a:solidFill>
          <a:ln/>
        </p:spPr>
      </p:sp>
      <p:sp>
        <p:nvSpPr>
          <p:cNvPr id="7" name="Text 4"/>
          <p:cNvSpPr/>
          <p:nvPr/>
        </p:nvSpPr>
        <p:spPr>
          <a:xfrm>
            <a:off x="938451" y="2270165"/>
            <a:ext cx="126444" cy="324922"/>
          </a:xfrm>
          <a:prstGeom prst="rect">
            <a:avLst/>
          </a:prstGeom>
          <a:noFill/>
          <a:ln/>
        </p:spPr>
        <p:txBody>
          <a:bodyPr wrap="none" rtlCol="0" anchor="t"/>
          <a:lstStyle/>
          <a:p>
            <a:pPr marL="0" indent="0" algn="ctr">
              <a:lnSpc>
                <a:spcPts val="2558"/>
              </a:lnSpc>
              <a:buNone/>
            </a:pPr>
            <a:r>
              <a:rPr lang="en-US" sz="2558" dirty="0">
                <a:solidFill>
                  <a:srgbClr val="C7CDD6"/>
                </a:solidFill>
                <a:latin typeface="Instrument Sans" pitchFamily="34" charset="0"/>
                <a:ea typeface="Instrument Sans" pitchFamily="34" charset="-122"/>
                <a:cs typeface="Instrument Sans" pitchFamily="34" charset="-120"/>
              </a:rPr>
              <a:t>1</a:t>
            </a:r>
            <a:endParaRPr lang="en-US" sz="2558" dirty="0"/>
          </a:p>
        </p:txBody>
      </p:sp>
      <p:sp>
        <p:nvSpPr>
          <p:cNvPr id="8" name="Text 5"/>
          <p:cNvSpPr/>
          <p:nvPr/>
        </p:nvSpPr>
        <p:spPr>
          <a:xfrm>
            <a:off x="1461968" y="2188964"/>
            <a:ext cx="2707481" cy="338376"/>
          </a:xfrm>
          <a:prstGeom prst="rect">
            <a:avLst/>
          </a:prstGeom>
          <a:noFill/>
          <a:ln/>
        </p:spPr>
        <p:txBody>
          <a:bodyPr wrap="none" rtlCol="0" anchor="t"/>
          <a:lstStyle/>
          <a:p>
            <a:pPr marL="0" indent="0">
              <a:lnSpc>
                <a:spcPts val="2665"/>
              </a:lnSpc>
              <a:buNone/>
            </a:pPr>
            <a:r>
              <a:rPr lang="en-US" sz="2132" dirty="0">
                <a:solidFill>
                  <a:srgbClr val="C7CDD6"/>
                </a:solidFill>
                <a:latin typeface="Instrument Sans" pitchFamily="34" charset="0"/>
                <a:ea typeface="Instrument Sans" pitchFamily="34" charset="-122"/>
                <a:cs typeface="Instrument Sans" pitchFamily="34" charset="-120"/>
              </a:rPr>
              <a:t>What is Phishing?</a:t>
            </a:r>
            <a:endParaRPr lang="en-US" sz="2132" dirty="0"/>
          </a:p>
        </p:txBody>
      </p:sp>
      <p:sp>
        <p:nvSpPr>
          <p:cNvPr id="9" name="Text 6"/>
          <p:cNvSpPr/>
          <p:nvPr/>
        </p:nvSpPr>
        <p:spPr>
          <a:xfrm>
            <a:off x="1461968" y="2657237"/>
            <a:ext cx="6923961" cy="1039416"/>
          </a:xfrm>
          <a:prstGeom prst="rect">
            <a:avLst/>
          </a:prstGeom>
          <a:noFill/>
          <a:ln/>
        </p:spPr>
        <p:txBody>
          <a:bodyPr wrap="square" rtlCol="0" anchor="t"/>
          <a:lstStyle/>
          <a:p>
            <a:pPr marL="0" indent="0">
              <a:lnSpc>
                <a:spcPts val="2729"/>
              </a:lnSpc>
              <a:buNone/>
            </a:pPr>
            <a:r>
              <a:rPr lang="en-US" sz="1706" dirty="0">
                <a:solidFill>
                  <a:srgbClr val="C7CDD6"/>
                </a:solidFill>
                <a:latin typeface="Inter" pitchFamily="34" charset="0"/>
                <a:ea typeface="Inter" pitchFamily="34" charset="-122"/>
                <a:cs typeface="Inter" pitchFamily="34" charset="-120"/>
              </a:rPr>
              <a:t>Phishing is a cyber attack where attackers deceive individuals into providing sensitive information by masquerading as trustworthy entities.</a:t>
            </a:r>
            <a:endParaRPr lang="en-US" sz="1706" dirty="0"/>
          </a:p>
        </p:txBody>
      </p:sp>
      <p:sp>
        <p:nvSpPr>
          <p:cNvPr id="10" name="Shape 7"/>
          <p:cNvSpPr/>
          <p:nvPr/>
        </p:nvSpPr>
        <p:spPr>
          <a:xfrm>
            <a:off x="758071" y="4156829"/>
            <a:ext cx="487323" cy="487323"/>
          </a:xfrm>
          <a:prstGeom prst="roundRect">
            <a:avLst>
              <a:gd name="adj" fmla="val 6667"/>
            </a:avLst>
          </a:prstGeom>
          <a:solidFill>
            <a:srgbClr val="434348"/>
          </a:solidFill>
          <a:ln/>
        </p:spPr>
      </p:sp>
      <p:sp>
        <p:nvSpPr>
          <p:cNvPr id="11" name="Text 8"/>
          <p:cNvSpPr/>
          <p:nvPr/>
        </p:nvSpPr>
        <p:spPr>
          <a:xfrm>
            <a:off x="912138" y="4238030"/>
            <a:ext cx="179070" cy="324922"/>
          </a:xfrm>
          <a:prstGeom prst="rect">
            <a:avLst/>
          </a:prstGeom>
          <a:noFill/>
          <a:ln/>
        </p:spPr>
        <p:txBody>
          <a:bodyPr wrap="none" rtlCol="0" anchor="t"/>
          <a:lstStyle/>
          <a:p>
            <a:pPr marL="0" indent="0" algn="ctr">
              <a:lnSpc>
                <a:spcPts val="2558"/>
              </a:lnSpc>
              <a:buNone/>
            </a:pPr>
            <a:r>
              <a:rPr lang="en-US" sz="2558" dirty="0">
                <a:solidFill>
                  <a:srgbClr val="C7CDD6"/>
                </a:solidFill>
                <a:latin typeface="Instrument Sans" pitchFamily="34" charset="0"/>
                <a:ea typeface="Instrument Sans" pitchFamily="34" charset="-122"/>
                <a:cs typeface="Instrument Sans" pitchFamily="34" charset="-120"/>
              </a:rPr>
              <a:t>2</a:t>
            </a:r>
            <a:endParaRPr lang="en-US" sz="2558" dirty="0"/>
          </a:p>
        </p:txBody>
      </p:sp>
      <p:sp>
        <p:nvSpPr>
          <p:cNvPr id="12" name="Text 9"/>
          <p:cNvSpPr/>
          <p:nvPr/>
        </p:nvSpPr>
        <p:spPr>
          <a:xfrm>
            <a:off x="1461968" y="4156829"/>
            <a:ext cx="2707481" cy="338376"/>
          </a:xfrm>
          <a:prstGeom prst="rect">
            <a:avLst/>
          </a:prstGeom>
          <a:noFill/>
          <a:ln/>
        </p:spPr>
        <p:txBody>
          <a:bodyPr wrap="none" rtlCol="0" anchor="t"/>
          <a:lstStyle/>
          <a:p>
            <a:pPr marL="0" indent="0">
              <a:lnSpc>
                <a:spcPts val="2665"/>
              </a:lnSpc>
              <a:buNone/>
            </a:pPr>
            <a:r>
              <a:rPr lang="en-US" sz="2132" dirty="0">
                <a:solidFill>
                  <a:srgbClr val="C7CDD6"/>
                </a:solidFill>
                <a:latin typeface="Instrument Sans" pitchFamily="34" charset="0"/>
                <a:ea typeface="Instrument Sans" pitchFamily="34" charset="-122"/>
                <a:cs typeface="Instrument Sans" pitchFamily="34" charset="-120"/>
              </a:rPr>
              <a:t>How it Works</a:t>
            </a:r>
            <a:endParaRPr lang="en-US" sz="2132" dirty="0"/>
          </a:p>
        </p:txBody>
      </p:sp>
      <p:sp>
        <p:nvSpPr>
          <p:cNvPr id="13" name="Text 10"/>
          <p:cNvSpPr/>
          <p:nvPr/>
        </p:nvSpPr>
        <p:spPr>
          <a:xfrm>
            <a:off x="1461968" y="4625102"/>
            <a:ext cx="6923961" cy="1039416"/>
          </a:xfrm>
          <a:prstGeom prst="rect">
            <a:avLst/>
          </a:prstGeom>
          <a:noFill/>
          <a:ln/>
        </p:spPr>
        <p:txBody>
          <a:bodyPr wrap="square" rtlCol="0" anchor="t"/>
          <a:lstStyle/>
          <a:p>
            <a:pPr marL="0" indent="0">
              <a:lnSpc>
                <a:spcPts val="2729"/>
              </a:lnSpc>
              <a:buNone/>
            </a:pPr>
            <a:r>
              <a:rPr lang="en-US" sz="1706" dirty="0">
                <a:solidFill>
                  <a:srgbClr val="C7CDD6"/>
                </a:solidFill>
                <a:latin typeface="Inter" pitchFamily="34" charset="0"/>
                <a:ea typeface="Inter" pitchFamily="34" charset="-122"/>
                <a:cs typeface="Inter" pitchFamily="34" charset="-120"/>
              </a:rPr>
              <a:t>Attackers send fraudulent communications, often via email, to trick recipients into divulging personal information, clicking on malicious links, or downloading malware.</a:t>
            </a:r>
            <a:endParaRPr lang="en-US" sz="1706" dirty="0"/>
          </a:p>
        </p:txBody>
      </p:sp>
      <p:sp>
        <p:nvSpPr>
          <p:cNvPr id="14" name="Shape 11"/>
          <p:cNvSpPr/>
          <p:nvPr/>
        </p:nvSpPr>
        <p:spPr>
          <a:xfrm>
            <a:off x="758071" y="6124694"/>
            <a:ext cx="487323" cy="487323"/>
          </a:xfrm>
          <a:prstGeom prst="roundRect">
            <a:avLst>
              <a:gd name="adj" fmla="val 6667"/>
            </a:avLst>
          </a:prstGeom>
          <a:solidFill>
            <a:srgbClr val="434348"/>
          </a:solidFill>
          <a:ln/>
        </p:spPr>
      </p:sp>
      <p:sp>
        <p:nvSpPr>
          <p:cNvPr id="15" name="Text 12"/>
          <p:cNvSpPr/>
          <p:nvPr/>
        </p:nvSpPr>
        <p:spPr>
          <a:xfrm>
            <a:off x="907971" y="6205895"/>
            <a:ext cx="187523" cy="324922"/>
          </a:xfrm>
          <a:prstGeom prst="rect">
            <a:avLst/>
          </a:prstGeom>
          <a:noFill/>
          <a:ln/>
        </p:spPr>
        <p:txBody>
          <a:bodyPr wrap="none" rtlCol="0" anchor="t"/>
          <a:lstStyle/>
          <a:p>
            <a:pPr marL="0" indent="0" algn="ctr">
              <a:lnSpc>
                <a:spcPts val="2558"/>
              </a:lnSpc>
              <a:buNone/>
            </a:pPr>
            <a:r>
              <a:rPr lang="en-US" sz="2558" dirty="0">
                <a:solidFill>
                  <a:srgbClr val="C7CDD6"/>
                </a:solidFill>
                <a:latin typeface="Instrument Sans" pitchFamily="34" charset="0"/>
                <a:ea typeface="Instrument Sans" pitchFamily="34" charset="-122"/>
                <a:cs typeface="Instrument Sans" pitchFamily="34" charset="-120"/>
              </a:rPr>
              <a:t>3</a:t>
            </a:r>
            <a:endParaRPr lang="en-US" sz="2558" dirty="0"/>
          </a:p>
        </p:txBody>
      </p:sp>
      <p:sp>
        <p:nvSpPr>
          <p:cNvPr id="16" name="Text 13"/>
          <p:cNvSpPr/>
          <p:nvPr/>
        </p:nvSpPr>
        <p:spPr>
          <a:xfrm>
            <a:off x="1461968" y="6124694"/>
            <a:ext cx="3368278" cy="338376"/>
          </a:xfrm>
          <a:prstGeom prst="rect">
            <a:avLst/>
          </a:prstGeom>
          <a:noFill/>
          <a:ln/>
        </p:spPr>
        <p:txBody>
          <a:bodyPr wrap="none" rtlCol="0" anchor="t"/>
          <a:lstStyle/>
          <a:p>
            <a:pPr marL="0" indent="0">
              <a:lnSpc>
                <a:spcPts val="2665"/>
              </a:lnSpc>
              <a:buNone/>
            </a:pPr>
            <a:r>
              <a:rPr lang="en-US" sz="2132" dirty="0">
                <a:solidFill>
                  <a:srgbClr val="C7CDD6"/>
                </a:solidFill>
                <a:latin typeface="Instrument Sans" pitchFamily="34" charset="0"/>
                <a:ea typeface="Instrument Sans" pitchFamily="34" charset="-122"/>
                <a:cs typeface="Instrument Sans" pitchFamily="34" charset="-120"/>
              </a:rPr>
              <a:t>Impact of Phishing Attacks</a:t>
            </a:r>
            <a:endParaRPr lang="en-US" sz="2132" dirty="0"/>
          </a:p>
        </p:txBody>
      </p:sp>
      <p:sp>
        <p:nvSpPr>
          <p:cNvPr id="17" name="Text 14"/>
          <p:cNvSpPr/>
          <p:nvPr/>
        </p:nvSpPr>
        <p:spPr>
          <a:xfrm>
            <a:off x="1461968" y="6592967"/>
            <a:ext cx="6923961" cy="692944"/>
          </a:xfrm>
          <a:prstGeom prst="rect">
            <a:avLst/>
          </a:prstGeom>
          <a:noFill/>
          <a:ln/>
        </p:spPr>
        <p:txBody>
          <a:bodyPr wrap="square" rtlCol="0" anchor="t"/>
          <a:lstStyle/>
          <a:p>
            <a:pPr marL="0" indent="0">
              <a:lnSpc>
                <a:spcPts val="2729"/>
              </a:lnSpc>
              <a:buNone/>
            </a:pPr>
            <a:r>
              <a:rPr lang="en-US" sz="1706" dirty="0">
                <a:solidFill>
                  <a:srgbClr val="C7CDD6"/>
                </a:solidFill>
                <a:latin typeface="Inter" pitchFamily="34" charset="0"/>
                <a:ea typeface="Inter" pitchFamily="34" charset="-122"/>
                <a:cs typeface="Inter" pitchFamily="34" charset="-120"/>
              </a:rPr>
              <a:t>Phishing can lead to financial losses, data breaches, and long-term reputational damage for both companies and individuals.</a:t>
            </a:r>
            <a:endParaRPr lang="en-US" sz="1706"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
        <p:nvSpPr>
          <p:cNvPr id="4" name="Text 2"/>
          <p:cNvSpPr/>
          <p:nvPr/>
        </p:nvSpPr>
        <p:spPr>
          <a:xfrm>
            <a:off x="864037" y="1215390"/>
            <a:ext cx="7367826" cy="771525"/>
          </a:xfrm>
          <a:prstGeom prst="rect">
            <a:avLst/>
          </a:prstGeom>
          <a:noFill/>
          <a:ln/>
        </p:spPr>
        <p:txBody>
          <a:bodyPr wrap="none" rtlCol="0" anchor="t"/>
          <a:lstStyle/>
          <a:p>
            <a:pPr marL="0" indent="0">
              <a:lnSpc>
                <a:spcPts val="6075"/>
              </a:lnSpc>
              <a:buNone/>
            </a:pPr>
            <a:r>
              <a:rPr lang="en-US" sz="4860" dirty="0">
                <a:solidFill>
                  <a:srgbClr val="EFD5FA"/>
                </a:solidFill>
                <a:latin typeface="Instrument Sans" pitchFamily="34" charset="0"/>
                <a:ea typeface="Instrument Sans" pitchFamily="34" charset="-122"/>
                <a:cs typeface="Instrument Sans" pitchFamily="34" charset="-120"/>
              </a:rPr>
              <a:t>Types of Phishing Attacks</a:t>
            </a:r>
            <a:endParaRPr lang="en-US" sz="4860" dirty="0"/>
          </a:p>
        </p:txBody>
      </p:sp>
      <p:sp>
        <p:nvSpPr>
          <p:cNvPr id="5" name="Text 3"/>
          <p:cNvSpPr/>
          <p:nvPr/>
        </p:nvSpPr>
        <p:spPr>
          <a:xfrm>
            <a:off x="864037" y="2604016"/>
            <a:ext cx="3086100" cy="385763"/>
          </a:xfrm>
          <a:prstGeom prst="rect">
            <a:avLst/>
          </a:prstGeom>
          <a:noFill/>
          <a:ln/>
        </p:spPr>
        <p:txBody>
          <a:bodyPr wrap="none" rtlCol="0" anchor="t"/>
          <a:lstStyle/>
          <a:p>
            <a:pPr marL="0" indent="0">
              <a:lnSpc>
                <a:spcPts val="3038"/>
              </a:lnSpc>
              <a:buNone/>
            </a:pPr>
            <a:r>
              <a:rPr lang="en-US" sz="2430" dirty="0">
                <a:solidFill>
                  <a:srgbClr val="EFD5FA"/>
                </a:solidFill>
                <a:latin typeface="Instrument Sans" pitchFamily="34" charset="0"/>
                <a:ea typeface="Instrument Sans" pitchFamily="34" charset="-122"/>
                <a:cs typeface="Instrument Sans" pitchFamily="34" charset="-120"/>
              </a:rPr>
              <a:t>Email Phishing</a:t>
            </a:r>
            <a:endParaRPr lang="en-US" sz="2430" dirty="0"/>
          </a:p>
        </p:txBody>
      </p:sp>
      <p:sp>
        <p:nvSpPr>
          <p:cNvPr id="6" name="Text 4"/>
          <p:cNvSpPr/>
          <p:nvPr/>
        </p:nvSpPr>
        <p:spPr>
          <a:xfrm>
            <a:off x="864037" y="3236595"/>
            <a:ext cx="3898821" cy="3555444"/>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Common phishing emails often use urgent or alarming language to create a sense of urgency, prompting recipients to act quickly without thinking. For example, an email claiming to be from a bank, asking to verify account details to avoid suspension.</a:t>
            </a:r>
            <a:endParaRPr lang="en-US" sz="1944" dirty="0"/>
          </a:p>
        </p:txBody>
      </p:sp>
      <p:sp>
        <p:nvSpPr>
          <p:cNvPr id="7" name="Text 5"/>
          <p:cNvSpPr/>
          <p:nvPr/>
        </p:nvSpPr>
        <p:spPr>
          <a:xfrm>
            <a:off x="5372695" y="2604016"/>
            <a:ext cx="3086100" cy="385763"/>
          </a:xfrm>
          <a:prstGeom prst="rect">
            <a:avLst/>
          </a:prstGeom>
          <a:noFill/>
          <a:ln/>
        </p:spPr>
        <p:txBody>
          <a:bodyPr wrap="none" rtlCol="0" anchor="t"/>
          <a:lstStyle/>
          <a:p>
            <a:pPr marL="0" indent="0">
              <a:lnSpc>
                <a:spcPts val="3038"/>
              </a:lnSpc>
              <a:buNone/>
            </a:pPr>
            <a:r>
              <a:rPr lang="en-US" sz="2430" dirty="0">
                <a:solidFill>
                  <a:srgbClr val="EFD5FA"/>
                </a:solidFill>
                <a:latin typeface="Instrument Sans" pitchFamily="34" charset="0"/>
                <a:ea typeface="Instrument Sans" pitchFamily="34" charset="-122"/>
                <a:cs typeface="Instrument Sans" pitchFamily="34" charset="-120"/>
              </a:rPr>
              <a:t>Spear Phishing</a:t>
            </a:r>
            <a:endParaRPr lang="en-US" sz="2430" dirty="0"/>
          </a:p>
        </p:txBody>
      </p:sp>
      <p:sp>
        <p:nvSpPr>
          <p:cNvPr id="8" name="Text 6"/>
          <p:cNvSpPr/>
          <p:nvPr/>
        </p:nvSpPr>
        <p:spPr>
          <a:xfrm>
            <a:off x="5372695" y="3236595"/>
            <a:ext cx="3898821" cy="3160395"/>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Targeted attacks that are tailored to specific individuals or organizations, using personalized information to increase credibility. For example, an email to a company's CFO, appearing to be from the CEO, requesting a fund transfer.</a:t>
            </a:r>
            <a:endParaRPr lang="en-US" sz="1944" dirty="0"/>
          </a:p>
        </p:txBody>
      </p:sp>
      <p:sp>
        <p:nvSpPr>
          <p:cNvPr id="9" name="Text 7"/>
          <p:cNvSpPr/>
          <p:nvPr/>
        </p:nvSpPr>
        <p:spPr>
          <a:xfrm>
            <a:off x="9881354" y="2604016"/>
            <a:ext cx="3086100" cy="385763"/>
          </a:xfrm>
          <a:prstGeom prst="rect">
            <a:avLst/>
          </a:prstGeom>
          <a:noFill/>
          <a:ln/>
        </p:spPr>
        <p:txBody>
          <a:bodyPr wrap="none" rtlCol="0" anchor="t"/>
          <a:lstStyle/>
          <a:p>
            <a:pPr marL="0" indent="0">
              <a:lnSpc>
                <a:spcPts val="3038"/>
              </a:lnSpc>
              <a:buNone/>
            </a:pPr>
            <a:r>
              <a:rPr lang="en-US" sz="2430" dirty="0">
                <a:solidFill>
                  <a:srgbClr val="EFD5FA"/>
                </a:solidFill>
                <a:latin typeface="Instrument Sans" pitchFamily="34" charset="0"/>
                <a:ea typeface="Instrument Sans" pitchFamily="34" charset="-122"/>
                <a:cs typeface="Instrument Sans" pitchFamily="34" charset="-120"/>
              </a:rPr>
              <a:t>Whaling</a:t>
            </a:r>
            <a:endParaRPr lang="en-US" sz="2430" dirty="0"/>
          </a:p>
        </p:txBody>
      </p:sp>
      <p:sp>
        <p:nvSpPr>
          <p:cNvPr id="10" name="Text 8"/>
          <p:cNvSpPr/>
          <p:nvPr/>
        </p:nvSpPr>
        <p:spPr>
          <a:xfrm>
            <a:off x="9881354" y="3236595"/>
            <a:ext cx="3898821" cy="3555444"/>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High-profile targets, such as senior executives or important individuals within an organization, are the focus of these attacks, aiming for more significant rewards. For example, an email to a senior executive, posing as a legal notice from the company's lawyer.</a:t>
            </a:r>
            <a:endParaRPr lang="en-US" sz="1944"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
        <p:nvSpPr>
          <p:cNvPr id="4" name="Text 2"/>
          <p:cNvSpPr/>
          <p:nvPr/>
        </p:nvSpPr>
        <p:spPr>
          <a:xfrm>
            <a:off x="864037" y="2573298"/>
            <a:ext cx="7367826" cy="771525"/>
          </a:xfrm>
          <a:prstGeom prst="rect">
            <a:avLst/>
          </a:prstGeom>
          <a:noFill/>
          <a:ln/>
        </p:spPr>
        <p:txBody>
          <a:bodyPr wrap="none" rtlCol="0" anchor="t"/>
          <a:lstStyle/>
          <a:p>
            <a:pPr marL="0" indent="0">
              <a:lnSpc>
                <a:spcPts val="6075"/>
              </a:lnSpc>
              <a:buNone/>
            </a:pPr>
            <a:r>
              <a:rPr lang="en-US" sz="4860" dirty="0">
                <a:solidFill>
                  <a:srgbClr val="EFD5FA"/>
                </a:solidFill>
                <a:latin typeface="Instrument Sans" pitchFamily="34" charset="0"/>
                <a:ea typeface="Instrument Sans" pitchFamily="34" charset="-122"/>
                <a:cs typeface="Instrument Sans" pitchFamily="34" charset="-120"/>
              </a:rPr>
              <a:t>Types of Phishing Attacks</a:t>
            </a:r>
            <a:endParaRPr lang="en-US" sz="4860" dirty="0"/>
          </a:p>
        </p:txBody>
      </p:sp>
      <p:sp>
        <p:nvSpPr>
          <p:cNvPr id="5" name="Text 3"/>
          <p:cNvSpPr/>
          <p:nvPr/>
        </p:nvSpPr>
        <p:spPr>
          <a:xfrm>
            <a:off x="864037" y="3715107"/>
            <a:ext cx="3097292" cy="385763"/>
          </a:xfrm>
          <a:prstGeom prst="rect">
            <a:avLst/>
          </a:prstGeom>
          <a:noFill/>
          <a:ln/>
        </p:spPr>
        <p:txBody>
          <a:bodyPr wrap="none" rtlCol="0" anchor="t"/>
          <a:lstStyle/>
          <a:p>
            <a:pPr marL="0" indent="0">
              <a:lnSpc>
                <a:spcPts val="3038"/>
              </a:lnSpc>
              <a:buNone/>
            </a:pPr>
            <a:r>
              <a:rPr lang="en-US" sz="2430" dirty="0">
                <a:solidFill>
                  <a:srgbClr val="EFD5FA"/>
                </a:solidFill>
                <a:latin typeface="Instrument Sans" pitchFamily="34" charset="0"/>
                <a:ea typeface="Instrument Sans" pitchFamily="34" charset="-122"/>
                <a:cs typeface="Instrument Sans" pitchFamily="34" charset="-120"/>
              </a:rPr>
              <a:t>Smishing and Vishing</a:t>
            </a:r>
            <a:endParaRPr lang="en-US" sz="2430" dirty="0"/>
          </a:p>
        </p:txBody>
      </p:sp>
      <p:sp>
        <p:nvSpPr>
          <p:cNvPr id="6" name="Text 4"/>
          <p:cNvSpPr/>
          <p:nvPr/>
        </p:nvSpPr>
        <p:spPr>
          <a:xfrm>
            <a:off x="864037" y="4471154"/>
            <a:ext cx="12902327" cy="1185148"/>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Smishing involves sending malicious links or requests for personal information via SMS, while vishing uses voice calls to deceive individuals. For example, a text message claiming to be from a delivery company, asking to click a link to reschedule a delivery.</a:t>
            </a:r>
            <a:endParaRPr lang="en-US" sz="1944"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
        <p:nvSpPr>
          <p:cNvPr id="4" name="Text 2"/>
          <p:cNvSpPr/>
          <p:nvPr/>
        </p:nvSpPr>
        <p:spPr>
          <a:xfrm>
            <a:off x="864037" y="971669"/>
            <a:ext cx="8202335" cy="771525"/>
          </a:xfrm>
          <a:prstGeom prst="rect">
            <a:avLst/>
          </a:prstGeom>
          <a:noFill/>
          <a:ln/>
        </p:spPr>
        <p:txBody>
          <a:bodyPr wrap="none" rtlCol="0" anchor="t"/>
          <a:lstStyle/>
          <a:p>
            <a:pPr marL="0" indent="0">
              <a:lnSpc>
                <a:spcPts val="6075"/>
              </a:lnSpc>
              <a:buNone/>
            </a:pPr>
            <a:r>
              <a:rPr lang="en-US" sz="4860" dirty="0">
                <a:solidFill>
                  <a:srgbClr val="EFD5FA"/>
                </a:solidFill>
                <a:latin typeface="Instrument Sans" pitchFamily="34" charset="0"/>
                <a:ea typeface="Instrument Sans" pitchFamily="34" charset="-122"/>
                <a:cs typeface="Instrument Sans" pitchFamily="34" charset="-120"/>
              </a:rPr>
              <a:t>Recognizing Phishing Emails</a:t>
            </a:r>
            <a:endParaRPr lang="en-US" sz="4860" dirty="0"/>
          </a:p>
        </p:txBody>
      </p:sp>
      <p:sp>
        <p:nvSpPr>
          <p:cNvPr id="5" name="Shape 3"/>
          <p:cNvSpPr/>
          <p:nvPr/>
        </p:nvSpPr>
        <p:spPr>
          <a:xfrm>
            <a:off x="864037" y="2514600"/>
            <a:ext cx="555427" cy="555427"/>
          </a:xfrm>
          <a:prstGeom prst="roundRect">
            <a:avLst>
              <a:gd name="adj" fmla="val 6668"/>
            </a:avLst>
          </a:prstGeom>
          <a:solidFill>
            <a:srgbClr val="434348"/>
          </a:solidFill>
          <a:ln/>
        </p:spPr>
      </p:sp>
      <p:sp>
        <p:nvSpPr>
          <p:cNvPr id="6" name="Text 4"/>
          <p:cNvSpPr/>
          <p:nvPr/>
        </p:nvSpPr>
        <p:spPr>
          <a:xfrm>
            <a:off x="1069658" y="2607112"/>
            <a:ext cx="144066" cy="370284"/>
          </a:xfrm>
          <a:prstGeom prst="rect">
            <a:avLst/>
          </a:prstGeom>
          <a:noFill/>
          <a:ln/>
        </p:spPr>
        <p:txBody>
          <a:bodyPr wrap="none" rtlCol="0" anchor="t"/>
          <a:lstStyle/>
          <a:p>
            <a:pPr marL="0" indent="0" algn="ctr">
              <a:lnSpc>
                <a:spcPts val="2916"/>
              </a:lnSpc>
              <a:buNone/>
            </a:pPr>
            <a:r>
              <a:rPr lang="en-US" sz="2916" dirty="0">
                <a:solidFill>
                  <a:srgbClr val="C7CDD6"/>
                </a:solidFill>
                <a:latin typeface="Instrument Sans" pitchFamily="34" charset="0"/>
                <a:ea typeface="Instrument Sans" pitchFamily="34" charset="-122"/>
                <a:cs typeface="Instrument Sans" pitchFamily="34" charset="-120"/>
              </a:rPr>
              <a:t>1</a:t>
            </a:r>
            <a:endParaRPr lang="en-US" sz="2916" dirty="0"/>
          </a:p>
        </p:txBody>
      </p:sp>
      <p:sp>
        <p:nvSpPr>
          <p:cNvPr id="7" name="Text 5"/>
          <p:cNvSpPr/>
          <p:nvPr/>
        </p:nvSpPr>
        <p:spPr>
          <a:xfrm>
            <a:off x="1666280" y="2514600"/>
            <a:ext cx="3333988" cy="771525"/>
          </a:xfrm>
          <a:prstGeom prst="rect">
            <a:avLst/>
          </a:prstGeom>
          <a:noFill/>
          <a:ln/>
        </p:spPr>
        <p:txBody>
          <a:bodyPr wrap="squar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Suspicious Sender Addresses</a:t>
            </a:r>
            <a:endParaRPr lang="en-US" sz="2430" dirty="0"/>
          </a:p>
        </p:txBody>
      </p:sp>
      <p:sp>
        <p:nvSpPr>
          <p:cNvPr id="8" name="Text 6"/>
          <p:cNvSpPr/>
          <p:nvPr/>
        </p:nvSpPr>
        <p:spPr>
          <a:xfrm>
            <a:off x="1666280" y="3434239"/>
            <a:ext cx="3333988" cy="1580198"/>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Phishing emails often come from addresses that mimic legitimate ones but have slight variations.</a:t>
            </a:r>
            <a:endParaRPr lang="en-US" sz="1944" dirty="0"/>
          </a:p>
        </p:txBody>
      </p:sp>
      <p:sp>
        <p:nvSpPr>
          <p:cNvPr id="9" name="Shape 7"/>
          <p:cNvSpPr/>
          <p:nvPr/>
        </p:nvSpPr>
        <p:spPr>
          <a:xfrm>
            <a:off x="5247084" y="2514600"/>
            <a:ext cx="555427" cy="555427"/>
          </a:xfrm>
          <a:prstGeom prst="roundRect">
            <a:avLst>
              <a:gd name="adj" fmla="val 6668"/>
            </a:avLst>
          </a:prstGeom>
          <a:solidFill>
            <a:srgbClr val="434348"/>
          </a:solidFill>
          <a:ln/>
        </p:spPr>
      </p:sp>
      <p:sp>
        <p:nvSpPr>
          <p:cNvPr id="10" name="Text 8"/>
          <p:cNvSpPr/>
          <p:nvPr/>
        </p:nvSpPr>
        <p:spPr>
          <a:xfrm>
            <a:off x="5422702" y="2607112"/>
            <a:ext cx="204073" cy="370284"/>
          </a:xfrm>
          <a:prstGeom prst="rect">
            <a:avLst/>
          </a:prstGeom>
          <a:noFill/>
          <a:ln/>
        </p:spPr>
        <p:txBody>
          <a:bodyPr wrap="none" rtlCol="0" anchor="t"/>
          <a:lstStyle/>
          <a:p>
            <a:pPr marL="0" indent="0" algn="ctr">
              <a:lnSpc>
                <a:spcPts val="2916"/>
              </a:lnSpc>
              <a:buNone/>
            </a:pPr>
            <a:r>
              <a:rPr lang="en-US" sz="2916" dirty="0">
                <a:solidFill>
                  <a:srgbClr val="C7CDD6"/>
                </a:solidFill>
                <a:latin typeface="Instrument Sans" pitchFamily="34" charset="0"/>
                <a:ea typeface="Instrument Sans" pitchFamily="34" charset="-122"/>
                <a:cs typeface="Instrument Sans" pitchFamily="34" charset="-120"/>
              </a:rPr>
              <a:t>2</a:t>
            </a:r>
            <a:endParaRPr lang="en-US" sz="2916" dirty="0"/>
          </a:p>
        </p:txBody>
      </p:sp>
      <p:sp>
        <p:nvSpPr>
          <p:cNvPr id="11" name="Text 9"/>
          <p:cNvSpPr/>
          <p:nvPr/>
        </p:nvSpPr>
        <p:spPr>
          <a:xfrm>
            <a:off x="6049328" y="2514600"/>
            <a:ext cx="3333988" cy="771525"/>
          </a:xfrm>
          <a:prstGeom prst="rect">
            <a:avLst/>
          </a:prstGeom>
          <a:noFill/>
          <a:ln/>
        </p:spPr>
        <p:txBody>
          <a:bodyPr wrap="squar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Urgent or Threatening Language</a:t>
            </a:r>
            <a:endParaRPr lang="en-US" sz="2430" dirty="0"/>
          </a:p>
        </p:txBody>
      </p:sp>
      <p:sp>
        <p:nvSpPr>
          <p:cNvPr id="12" name="Text 10"/>
          <p:cNvSpPr/>
          <p:nvPr/>
        </p:nvSpPr>
        <p:spPr>
          <a:xfrm>
            <a:off x="6049328" y="3434239"/>
            <a:ext cx="3333988" cy="1580198"/>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Phrases like 'Immediate action required' or 'Your account will be suspended' are common.</a:t>
            </a:r>
            <a:endParaRPr lang="en-US" sz="1944" dirty="0"/>
          </a:p>
        </p:txBody>
      </p:sp>
      <p:sp>
        <p:nvSpPr>
          <p:cNvPr id="13" name="Shape 11"/>
          <p:cNvSpPr/>
          <p:nvPr/>
        </p:nvSpPr>
        <p:spPr>
          <a:xfrm>
            <a:off x="9630132" y="2514600"/>
            <a:ext cx="555427" cy="555427"/>
          </a:xfrm>
          <a:prstGeom prst="roundRect">
            <a:avLst>
              <a:gd name="adj" fmla="val 6668"/>
            </a:avLst>
          </a:prstGeom>
          <a:solidFill>
            <a:srgbClr val="434348"/>
          </a:solidFill>
          <a:ln/>
        </p:spPr>
      </p:sp>
      <p:sp>
        <p:nvSpPr>
          <p:cNvPr id="14" name="Text 12"/>
          <p:cNvSpPr/>
          <p:nvPr/>
        </p:nvSpPr>
        <p:spPr>
          <a:xfrm>
            <a:off x="9800987" y="2607112"/>
            <a:ext cx="213717" cy="370284"/>
          </a:xfrm>
          <a:prstGeom prst="rect">
            <a:avLst/>
          </a:prstGeom>
          <a:noFill/>
          <a:ln/>
        </p:spPr>
        <p:txBody>
          <a:bodyPr wrap="none" rtlCol="0" anchor="t"/>
          <a:lstStyle/>
          <a:p>
            <a:pPr marL="0" indent="0" algn="ctr">
              <a:lnSpc>
                <a:spcPts val="2916"/>
              </a:lnSpc>
              <a:buNone/>
            </a:pPr>
            <a:r>
              <a:rPr lang="en-US" sz="2916" dirty="0">
                <a:solidFill>
                  <a:srgbClr val="C7CDD6"/>
                </a:solidFill>
                <a:latin typeface="Instrument Sans" pitchFamily="34" charset="0"/>
                <a:ea typeface="Instrument Sans" pitchFamily="34" charset="-122"/>
                <a:cs typeface="Instrument Sans" pitchFamily="34" charset="-120"/>
              </a:rPr>
              <a:t>3</a:t>
            </a:r>
            <a:endParaRPr lang="en-US" sz="2916" dirty="0"/>
          </a:p>
        </p:txBody>
      </p:sp>
      <p:sp>
        <p:nvSpPr>
          <p:cNvPr id="15" name="Text 13"/>
          <p:cNvSpPr/>
          <p:nvPr/>
        </p:nvSpPr>
        <p:spPr>
          <a:xfrm>
            <a:off x="10432375" y="2514600"/>
            <a:ext cx="3333988" cy="771525"/>
          </a:xfrm>
          <a:prstGeom prst="rect">
            <a:avLst/>
          </a:prstGeom>
          <a:noFill/>
          <a:ln/>
        </p:spPr>
        <p:txBody>
          <a:bodyPr wrap="squar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Requests for Personal Information</a:t>
            </a:r>
            <a:endParaRPr lang="en-US" sz="2430" dirty="0"/>
          </a:p>
        </p:txBody>
      </p:sp>
      <p:sp>
        <p:nvSpPr>
          <p:cNvPr id="16" name="Text 14"/>
          <p:cNvSpPr/>
          <p:nvPr/>
        </p:nvSpPr>
        <p:spPr>
          <a:xfrm>
            <a:off x="10432375" y="3434239"/>
            <a:ext cx="3333988" cy="1185148"/>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Legitimate organizations rarely ask for sensitive information via email.</a:t>
            </a:r>
            <a:endParaRPr lang="en-US" sz="1944" dirty="0"/>
          </a:p>
        </p:txBody>
      </p:sp>
      <p:sp>
        <p:nvSpPr>
          <p:cNvPr id="17" name="Shape 15"/>
          <p:cNvSpPr/>
          <p:nvPr/>
        </p:nvSpPr>
        <p:spPr>
          <a:xfrm>
            <a:off x="864037" y="5538907"/>
            <a:ext cx="555427" cy="555427"/>
          </a:xfrm>
          <a:prstGeom prst="roundRect">
            <a:avLst>
              <a:gd name="adj" fmla="val 6668"/>
            </a:avLst>
          </a:prstGeom>
          <a:solidFill>
            <a:srgbClr val="434348"/>
          </a:solidFill>
          <a:ln/>
        </p:spPr>
      </p:sp>
      <p:sp>
        <p:nvSpPr>
          <p:cNvPr id="18" name="Text 16"/>
          <p:cNvSpPr/>
          <p:nvPr/>
        </p:nvSpPr>
        <p:spPr>
          <a:xfrm>
            <a:off x="1029295" y="5631418"/>
            <a:ext cx="224790" cy="370284"/>
          </a:xfrm>
          <a:prstGeom prst="rect">
            <a:avLst/>
          </a:prstGeom>
          <a:noFill/>
          <a:ln/>
        </p:spPr>
        <p:txBody>
          <a:bodyPr wrap="none" rtlCol="0" anchor="t"/>
          <a:lstStyle/>
          <a:p>
            <a:pPr marL="0" indent="0" algn="ctr">
              <a:lnSpc>
                <a:spcPts val="2916"/>
              </a:lnSpc>
              <a:buNone/>
            </a:pPr>
            <a:r>
              <a:rPr lang="en-US" sz="2916" dirty="0">
                <a:solidFill>
                  <a:srgbClr val="C7CDD6"/>
                </a:solidFill>
                <a:latin typeface="Instrument Sans" pitchFamily="34" charset="0"/>
                <a:ea typeface="Instrument Sans" pitchFamily="34" charset="-122"/>
                <a:cs typeface="Instrument Sans" pitchFamily="34" charset="-120"/>
              </a:rPr>
              <a:t>4</a:t>
            </a:r>
            <a:endParaRPr lang="en-US" sz="2916" dirty="0"/>
          </a:p>
        </p:txBody>
      </p:sp>
      <p:sp>
        <p:nvSpPr>
          <p:cNvPr id="19" name="Text 17"/>
          <p:cNvSpPr/>
          <p:nvPr/>
        </p:nvSpPr>
        <p:spPr>
          <a:xfrm>
            <a:off x="1666280" y="5538907"/>
            <a:ext cx="3947160" cy="385763"/>
          </a:xfrm>
          <a:prstGeom prst="rect">
            <a:avLst/>
          </a:prstGeom>
          <a:noFill/>
          <a:ln/>
        </p:spPr>
        <p:txBody>
          <a:bodyPr wrap="non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Poor Grammar and Spelling</a:t>
            </a:r>
            <a:endParaRPr lang="en-US" sz="2430" dirty="0"/>
          </a:p>
        </p:txBody>
      </p:sp>
      <p:sp>
        <p:nvSpPr>
          <p:cNvPr id="20" name="Text 18"/>
          <p:cNvSpPr/>
          <p:nvPr/>
        </p:nvSpPr>
        <p:spPr>
          <a:xfrm>
            <a:off x="1666280" y="6072783"/>
            <a:ext cx="5525572" cy="790099"/>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Many phishing emails contain noticeable grammatical errors and spelling mistakes.</a:t>
            </a:r>
            <a:endParaRPr lang="en-US" sz="1944" dirty="0"/>
          </a:p>
        </p:txBody>
      </p:sp>
      <p:sp>
        <p:nvSpPr>
          <p:cNvPr id="21" name="Shape 19"/>
          <p:cNvSpPr/>
          <p:nvPr/>
        </p:nvSpPr>
        <p:spPr>
          <a:xfrm>
            <a:off x="7438668" y="5538907"/>
            <a:ext cx="555427" cy="555427"/>
          </a:xfrm>
          <a:prstGeom prst="roundRect">
            <a:avLst>
              <a:gd name="adj" fmla="val 6668"/>
            </a:avLst>
          </a:prstGeom>
          <a:solidFill>
            <a:srgbClr val="434348"/>
          </a:solidFill>
          <a:ln/>
        </p:spPr>
      </p:sp>
      <p:sp>
        <p:nvSpPr>
          <p:cNvPr id="22" name="Text 20"/>
          <p:cNvSpPr/>
          <p:nvPr/>
        </p:nvSpPr>
        <p:spPr>
          <a:xfrm>
            <a:off x="7609284" y="5631418"/>
            <a:ext cx="214074" cy="370284"/>
          </a:xfrm>
          <a:prstGeom prst="rect">
            <a:avLst/>
          </a:prstGeom>
          <a:noFill/>
          <a:ln/>
        </p:spPr>
        <p:txBody>
          <a:bodyPr wrap="none" rtlCol="0" anchor="t"/>
          <a:lstStyle/>
          <a:p>
            <a:pPr marL="0" indent="0" algn="ctr">
              <a:lnSpc>
                <a:spcPts val="2916"/>
              </a:lnSpc>
              <a:buNone/>
            </a:pPr>
            <a:r>
              <a:rPr lang="en-US" sz="2916" dirty="0">
                <a:solidFill>
                  <a:srgbClr val="C7CDD6"/>
                </a:solidFill>
                <a:latin typeface="Instrument Sans" pitchFamily="34" charset="0"/>
                <a:ea typeface="Instrument Sans" pitchFamily="34" charset="-122"/>
                <a:cs typeface="Instrument Sans" pitchFamily="34" charset="-120"/>
              </a:rPr>
              <a:t>5</a:t>
            </a:r>
            <a:endParaRPr lang="en-US" sz="2916" dirty="0"/>
          </a:p>
        </p:txBody>
      </p:sp>
      <p:sp>
        <p:nvSpPr>
          <p:cNvPr id="23" name="Text 21"/>
          <p:cNvSpPr/>
          <p:nvPr/>
        </p:nvSpPr>
        <p:spPr>
          <a:xfrm>
            <a:off x="8240911" y="5538907"/>
            <a:ext cx="4598908" cy="385763"/>
          </a:xfrm>
          <a:prstGeom prst="rect">
            <a:avLst/>
          </a:prstGeom>
          <a:noFill/>
          <a:ln/>
        </p:spPr>
        <p:txBody>
          <a:bodyPr wrap="non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Unfamiliar Links or Attachments</a:t>
            </a:r>
            <a:endParaRPr lang="en-US" sz="2430" dirty="0"/>
          </a:p>
        </p:txBody>
      </p:sp>
      <p:sp>
        <p:nvSpPr>
          <p:cNvPr id="24" name="Text 22"/>
          <p:cNvSpPr/>
          <p:nvPr/>
        </p:nvSpPr>
        <p:spPr>
          <a:xfrm>
            <a:off x="8240911" y="6072783"/>
            <a:ext cx="5525572" cy="1185148"/>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Hover over links to check their actual destination and be wary of unexpected attachments.</a:t>
            </a:r>
            <a:endParaRPr lang="en-US" sz="1944"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5663" y="952619"/>
            <a:ext cx="6395442" cy="686991"/>
          </a:xfrm>
          <a:prstGeom prst="rect">
            <a:avLst/>
          </a:prstGeom>
          <a:noFill/>
          <a:ln/>
        </p:spPr>
        <p:txBody>
          <a:bodyPr wrap="none" rtlCol="0" anchor="t"/>
          <a:lstStyle/>
          <a:p>
            <a:pPr marL="0" indent="0">
              <a:lnSpc>
                <a:spcPts val="5409"/>
              </a:lnSpc>
              <a:buNone/>
            </a:pPr>
            <a:r>
              <a:rPr lang="en-US" sz="4327" dirty="0">
                <a:solidFill>
                  <a:srgbClr val="EFD5FA"/>
                </a:solidFill>
                <a:latin typeface="Instrument Sans" pitchFamily="34" charset="0"/>
                <a:ea typeface="Instrument Sans" pitchFamily="34" charset="-122"/>
                <a:cs typeface="Instrument Sans" pitchFamily="34" charset="-120"/>
              </a:rPr>
              <a:t>Avoiding Phishing Emails</a:t>
            </a:r>
            <a:endParaRPr lang="en-US" sz="4327" dirty="0"/>
          </a:p>
        </p:txBody>
      </p:sp>
      <p:sp>
        <p:nvSpPr>
          <p:cNvPr id="6" name="Shape 3"/>
          <p:cNvSpPr/>
          <p:nvPr/>
        </p:nvSpPr>
        <p:spPr>
          <a:xfrm>
            <a:off x="6255663" y="2216587"/>
            <a:ext cx="494586" cy="494586"/>
          </a:xfrm>
          <a:prstGeom prst="roundRect">
            <a:avLst>
              <a:gd name="adj" fmla="val 6667"/>
            </a:avLst>
          </a:prstGeom>
          <a:solidFill>
            <a:srgbClr val="434348"/>
          </a:solidFill>
          <a:ln/>
        </p:spPr>
      </p:sp>
      <p:sp>
        <p:nvSpPr>
          <p:cNvPr id="7" name="Text 4"/>
          <p:cNvSpPr/>
          <p:nvPr/>
        </p:nvSpPr>
        <p:spPr>
          <a:xfrm>
            <a:off x="6438781" y="2298978"/>
            <a:ext cx="128349" cy="329684"/>
          </a:xfrm>
          <a:prstGeom prst="rect">
            <a:avLst/>
          </a:prstGeom>
          <a:noFill/>
          <a:ln/>
        </p:spPr>
        <p:txBody>
          <a:bodyPr wrap="none" rtlCol="0" anchor="t"/>
          <a:lstStyle/>
          <a:p>
            <a:pPr marL="0" indent="0" algn="ctr">
              <a:lnSpc>
                <a:spcPts val="2596"/>
              </a:lnSpc>
              <a:buNone/>
            </a:pPr>
            <a:r>
              <a:rPr lang="en-US" sz="2596" dirty="0">
                <a:solidFill>
                  <a:srgbClr val="C7CDD6"/>
                </a:solidFill>
                <a:latin typeface="Instrument Sans" pitchFamily="34" charset="0"/>
                <a:ea typeface="Instrument Sans" pitchFamily="34" charset="-122"/>
                <a:cs typeface="Instrument Sans" pitchFamily="34" charset="-120"/>
              </a:rPr>
              <a:t>1</a:t>
            </a:r>
            <a:endParaRPr lang="en-US" sz="2596" dirty="0"/>
          </a:p>
        </p:txBody>
      </p:sp>
      <p:sp>
        <p:nvSpPr>
          <p:cNvPr id="8" name="Text 5"/>
          <p:cNvSpPr/>
          <p:nvPr/>
        </p:nvSpPr>
        <p:spPr>
          <a:xfrm>
            <a:off x="6970038" y="2216587"/>
            <a:ext cx="6019324" cy="343495"/>
          </a:xfrm>
          <a:prstGeom prst="rect">
            <a:avLst/>
          </a:prstGeom>
          <a:noFill/>
          <a:ln/>
        </p:spPr>
        <p:txBody>
          <a:bodyPr wrap="none" rtlCol="0" anchor="t"/>
          <a:lstStyle/>
          <a:p>
            <a:pPr marL="0" indent="0">
              <a:lnSpc>
                <a:spcPts val="2704"/>
              </a:lnSpc>
              <a:buNone/>
            </a:pPr>
            <a:r>
              <a:rPr lang="en-US" sz="2164" dirty="0">
                <a:solidFill>
                  <a:srgbClr val="C7CDD6"/>
                </a:solidFill>
                <a:latin typeface="Instrument Sans" pitchFamily="34" charset="0"/>
                <a:ea typeface="Instrument Sans" pitchFamily="34" charset="-122"/>
                <a:cs typeface="Instrument Sans" pitchFamily="34" charset="-120"/>
              </a:rPr>
              <a:t>Do Not Click on Unknown Links or Attachments</a:t>
            </a:r>
            <a:endParaRPr lang="en-US" sz="2164" dirty="0"/>
          </a:p>
        </p:txBody>
      </p:sp>
      <p:sp>
        <p:nvSpPr>
          <p:cNvPr id="9" name="Text 6"/>
          <p:cNvSpPr/>
          <p:nvPr/>
        </p:nvSpPr>
        <p:spPr>
          <a:xfrm>
            <a:off x="6970038" y="2691884"/>
            <a:ext cx="6891099" cy="351592"/>
          </a:xfrm>
          <a:prstGeom prst="rect">
            <a:avLst/>
          </a:prstGeom>
          <a:noFill/>
          <a:ln/>
        </p:spPr>
        <p:txBody>
          <a:bodyPr wrap="none" rtlCol="0" anchor="t"/>
          <a:lstStyle/>
          <a:p>
            <a:pPr marL="0" indent="0">
              <a:lnSpc>
                <a:spcPts val="2769"/>
              </a:lnSpc>
              <a:buNone/>
            </a:pPr>
            <a:r>
              <a:rPr lang="en-US" sz="1731" dirty="0">
                <a:solidFill>
                  <a:srgbClr val="C7CDD6"/>
                </a:solidFill>
                <a:latin typeface="Inter" pitchFamily="34" charset="0"/>
                <a:ea typeface="Inter" pitchFamily="34" charset="-122"/>
                <a:cs typeface="Inter" pitchFamily="34" charset="-120"/>
              </a:rPr>
              <a:t>Always verify the source before interacting with email content.</a:t>
            </a:r>
            <a:endParaRPr lang="en-US" sz="1731" dirty="0"/>
          </a:p>
        </p:txBody>
      </p:sp>
      <p:sp>
        <p:nvSpPr>
          <p:cNvPr id="10" name="Shape 7"/>
          <p:cNvSpPr/>
          <p:nvPr/>
        </p:nvSpPr>
        <p:spPr>
          <a:xfrm>
            <a:off x="6255663" y="3510558"/>
            <a:ext cx="494586" cy="494586"/>
          </a:xfrm>
          <a:prstGeom prst="roundRect">
            <a:avLst>
              <a:gd name="adj" fmla="val 6667"/>
            </a:avLst>
          </a:prstGeom>
          <a:solidFill>
            <a:srgbClr val="434348"/>
          </a:solidFill>
          <a:ln/>
        </p:spPr>
      </p:sp>
      <p:sp>
        <p:nvSpPr>
          <p:cNvPr id="11" name="Text 8"/>
          <p:cNvSpPr/>
          <p:nvPr/>
        </p:nvSpPr>
        <p:spPr>
          <a:xfrm>
            <a:off x="6412111" y="3592949"/>
            <a:ext cx="181689" cy="329684"/>
          </a:xfrm>
          <a:prstGeom prst="rect">
            <a:avLst/>
          </a:prstGeom>
          <a:noFill/>
          <a:ln/>
        </p:spPr>
        <p:txBody>
          <a:bodyPr wrap="none" rtlCol="0" anchor="t"/>
          <a:lstStyle/>
          <a:p>
            <a:pPr marL="0" indent="0" algn="ctr">
              <a:lnSpc>
                <a:spcPts val="2596"/>
              </a:lnSpc>
              <a:buNone/>
            </a:pPr>
            <a:r>
              <a:rPr lang="en-US" sz="2596" dirty="0">
                <a:solidFill>
                  <a:srgbClr val="C7CDD6"/>
                </a:solidFill>
                <a:latin typeface="Instrument Sans" pitchFamily="34" charset="0"/>
                <a:ea typeface="Instrument Sans" pitchFamily="34" charset="-122"/>
                <a:cs typeface="Instrument Sans" pitchFamily="34" charset="-120"/>
              </a:rPr>
              <a:t>2</a:t>
            </a:r>
            <a:endParaRPr lang="en-US" sz="2596" dirty="0"/>
          </a:p>
        </p:txBody>
      </p:sp>
      <p:sp>
        <p:nvSpPr>
          <p:cNvPr id="12" name="Text 9"/>
          <p:cNvSpPr/>
          <p:nvPr/>
        </p:nvSpPr>
        <p:spPr>
          <a:xfrm>
            <a:off x="6970038" y="3510558"/>
            <a:ext cx="3777972" cy="343495"/>
          </a:xfrm>
          <a:prstGeom prst="rect">
            <a:avLst/>
          </a:prstGeom>
          <a:noFill/>
          <a:ln/>
        </p:spPr>
        <p:txBody>
          <a:bodyPr wrap="none" rtlCol="0" anchor="t"/>
          <a:lstStyle/>
          <a:p>
            <a:pPr marL="0" indent="0">
              <a:lnSpc>
                <a:spcPts val="2704"/>
              </a:lnSpc>
              <a:buNone/>
            </a:pPr>
            <a:r>
              <a:rPr lang="en-US" sz="2164" dirty="0">
                <a:solidFill>
                  <a:srgbClr val="C7CDD6"/>
                </a:solidFill>
                <a:latin typeface="Instrument Sans" pitchFamily="34" charset="0"/>
                <a:ea typeface="Instrument Sans" pitchFamily="34" charset="-122"/>
                <a:cs typeface="Instrument Sans" pitchFamily="34" charset="-120"/>
              </a:rPr>
              <a:t>Verify Sender's Email Address</a:t>
            </a:r>
            <a:endParaRPr lang="en-US" sz="2164" dirty="0"/>
          </a:p>
        </p:txBody>
      </p:sp>
      <p:sp>
        <p:nvSpPr>
          <p:cNvPr id="13" name="Text 10"/>
          <p:cNvSpPr/>
          <p:nvPr/>
        </p:nvSpPr>
        <p:spPr>
          <a:xfrm>
            <a:off x="6970038" y="3985855"/>
            <a:ext cx="6891099" cy="351592"/>
          </a:xfrm>
          <a:prstGeom prst="rect">
            <a:avLst/>
          </a:prstGeom>
          <a:noFill/>
          <a:ln/>
        </p:spPr>
        <p:txBody>
          <a:bodyPr wrap="none" rtlCol="0" anchor="t"/>
          <a:lstStyle/>
          <a:p>
            <a:pPr marL="0" indent="0">
              <a:lnSpc>
                <a:spcPts val="2769"/>
              </a:lnSpc>
              <a:buNone/>
            </a:pPr>
            <a:r>
              <a:rPr lang="en-US" sz="1731" dirty="0">
                <a:solidFill>
                  <a:srgbClr val="C7CDD6"/>
                </a:solidFill>
                <a:latin typeface="Inter" pitchFamily="34" charset="0"/>
                <a:ea typeface="Inter" pitchFamily="34" charset="-122"/>
                <a:cs typeface="Inter" pitchFamily="34" charset="-120"/>
              </a:rPr>
              <a:t>Check the email address carefully for any discrepancies.</a:t>
            </a:r>
            <a:endParaRPr lang="en-US" sz="1731" dirty="0"/>
          </a:p>
        </p:txBody>
      </p:sp>
      <p:sp>
        <p:nvSpPr>
          <p:cNvPr id="14" name="Shape 11"/>
          <p:cNvSpPr/>
          <p:nvPr/>
        </p:nvSpPr>
        <p:spPr>
          <a:xfrm>
            <a:off x="6255663" y="4804529"/>
            <a:ext cx="494586" cy="494586"/>
          </a:xfrm>
          <a:prstGeom prst="roundRect">
            <a:avLst>
              <a:gd name="adj" fmla="val 6667"/>
            </a:avLst>
          </a:prstGeom>
          <a:solidFill>
            <a:srgbClr val="434348"/>
          </a:solidFill>
          <a:ln/>
        </p:spPr>
      </p:sp>
      <p:sp>
        <p:nvSpPr>
          <p:cNvPr id="15" name="Text 12"/>
          <p:cNvSpPr/>
          <p:nvPr/>
        </p:nvSpPr>
        <p:spPr>
          <a:xfrm>
            <a:off x="6407825" y="4886920"/>
            <a:ext cx="190262" cy="329684"/>
          </a:xfrm>
          <a:prstGeom prst="rect">
            <a:avLst/>
          </a:prstGeom>
          <a:noFill/>
          <a:ln/>
        </p:spPr>
        <p:txBody>
          <a:bodyPr wrap="none" rtlCol="0" anchor="t"/>
          <a:lstStyle/>
          <a:p>
            <a:pPr marL="0" indent="0" algn="ctr">
              <a:lnSpc>
                <a:spcPts val="2596"/>
              </a:lnSpc>
              <a:buNone/>
            </a:pPr>
            <a:r>
              <a:rPr lang="en-US" sz="2596" dirty="0">
                <a:solidFill>
                  <a:srgbClr val="C7CDD6"/>
                </a:solidFill>
                <a:latin typeface="Instrument Sans" pitchFamily="34" charset="0"/>
                <a:ea typeface="Instrument Sans" pitchFamily="34" charset="-122"/>
                <a:cs typeface="Instrument Sans" pitchFamily="34" charset="-120"/>
              </a:rPr>
              <a:t>3</a:t>
            </a:r>
            <a:endParaRPr lang="en-US" sz="2596" dirty="0"/>
          </a:p>
        </p:txBody>
      </p:sp>
      <p:sp>
        <p:nvSpPr>
          <p:cNvPr id="16" name="Text 13"/>
          <p:cNvSpPr/>
          <p:nvPr/>
        </p:nvSpPr>
        <p:spPr>
          <a:xfrm>
            <a:off x="6970038" y="4804529"/>
            <a:ext cx="2747605" cy="343495"/>
          </a:xfrm>
          <a:prstGeom prst="rect">
            <a:avLst/>
          </a:prstGeom>
          <a:noFill/>
          <a:ln/>
        </p:spPr>
        <p:txBody>
          <a:bodyPr wrap="none" rtlCol="0" anchor="t"/>
          <a:lstStyle/>
          <a:p>
            <a:pPr marL="0" indent="0">
              <a:lnSpc>
                <a:spcPts val="2704"/>
              </a:lnSpc>
              <a:buNone/>
            </a:pPr>
            <a:r>
              <a:rPr lang="en-US" sz="2164" dirty="0">
                <a:solidFill>
                  <a:srgbClr val="C7CDD6"/>
                </a:solidFill>
                <a:latin typeface="Instrument Sans" pitchFamily="34" charset="0"/>
                <a:ea typeface="Instrument Sans" pitchFamily="34" charset="-122"/>
                <a:cs typeface="Instrument Sans" pitchFamily="34" charset="-120"/>
              </a:rPr>
              <a:t>Hover Over Links</a:t>
            </a:r>
            <a:endParaRPr lang="en-US" sz="2164" dirty="0"/>
          </a:p>
        </p:txBody>
      </p:sp>
      <p:sp>
        <p:nvSpPr>
          <p:cNvPr id="17" name="Text 14"/>
          <p:cNvSpPr/>
          <p:nvPr/>
        </p:nvSpPr>
        <p:spPr>
          <a:xfrm>
            <a:off x="6970038" y="5279827"/>
            <a:ext cx="6891099" cy="351592"/>
          </a:xfrm>
          <a:prstGeom prst="rect">
            <a:avLst/>
          </a:prstGeom>
          <a:noFill/>
          <a:ln/>
        </p:spPr>
        <p:txBody>
          <a:bodyPr wrap="none" rtlCol="0" anchor="t"/>
          <a:lstStyle/>
          <a:p>
            <a:pPr marL="0" indent="0">
              <a:lnSpc>
                <a:spcPts val="2769"/>
              </a:lnSpc>
              <a:buNone/>
            </a:pPr>
            <a:r>
              <a:rPr lang="en-US" sz="1731" dirty="0">
                <a:solidFill>
                  <a:srgbClr val="C7CDD6"/>
                </a:solidFill>
                <a:latin typeface="Inter" pitchFamily="34" charset="0"/>
                <a:ea typeface="Inter" pitchFamily="34" charset="-122"/>
                <a:cs typeface="Inter" pitchFamily="34" charset="-120"/>
              </a:rPr>
              <a:t>Ensure the URL matches the supposed destination.</a:t>
            </a:r>
            <a:endParaRPr lang="en-US" sz="1731" dirty="0"/>
          </a:p>
        </p:txBody>
      </p:sp>
      <p:sp>
        <p:nvSpPr>
          <p:cNvPr id="18" name="Shape 15"/>
          <p:cNvSpPr/>
          <p:nvPr/>
        </p:nvSpPr>
        <p:spPr>
          <a:xfrm>
            <a:off x="6255663" y="6098500"/>
            <a:ext cx="494586" cy="494586"/>
          </a:xfrm>
          <a:prstGeom prst="roundRect">
            <a:avLst>
              <a:gd name="adj" fmla="val 6667"/>
            </a:avLst>
          </a:prstGeom>
          <a:solidFill>
            <a:srgbClr val="434348"/>
          </a:solidFill>
          <a:ln/>
        </p:spPr>
      </p:sp>
      <p:sp>
        <p:nvSpPr>
          <p:cNvPr id="19" name="Text 16"/>
          <p:cNvSpPr/>
          <p:nvPr/>
        </p:nvSpPr>
        <p:spPr>
          <a:xfrm>
            <a:off x="6402824" y="6180892"/>
            <a:ext cx="200144" cy="329684"/>
          </a:xfrm>
          <a:prstGeom prst="rect">
            <a:avLst/>
          </a:prstGeom>
          <a:noFill/>
          <a:ln/>
        </p:spPr>
        <p:txBody>
          <a:bodyPr wrap="none" rtlCol="0" anchor="t"/>
          <a:lstStyle/>
          <a:p>
            <a:pPr marL="0" indent="0" algn="ctr">
              <a:lnSpc>
                <a:spcPts val="2596"/>
              </a:lnSpc>
              <a:buNone/>
            </a:pPr>
            <a:r>
              <a:rPr lang="en-US" sz="2596" dirty="0">
                <a:solidFill>
                  <a:srgbClr val="C7CDD6"/>
                </a:solidFill>
                <a:latin typeface="Instrument Sans" pitchFamily="34" charset="0"/>
                <a:ea typeface="Instrument Sans" pitchFamily="34" charset="-122"/>
                <a:cs typeface="Instrument Sans" pitchFamily="34" charset="-120"/>
              </a:rPr>
              <a:t>4</a:t>
            </a:r>
            <a:endParaRPr lang="en-US" sz="2596" dirty="0"/>
          </a:p>
        </p:txBody>
      </p:sp>
      <p:sp>
        <p:nvSpPr>
          <p:cNvPr id="20" name="Text 17"/>
          <p:cNvSpPr/>
          <p:nvPr/>
        </p:nvSpPr>
        <p:spPr>
          <a:xfrm>
            <a:off x="6970038" y="6098500"/>
            <a:ext cx="3205877" cy="343495"/>
          </a:xfrm>
          <a:prstGeom prst="rect">
            <a:avLst/>
          </a:prstGeom>
          <a:noFill/>
          <a:ln/>
        </p:spPr>
        <p:txBody>
          <a:bodyPr wrap="none" rtlCol="0" anchor="t"/>
          <a:lstStyle/>
          <a:p>
            <a:pPr marL="0" indent="0">
              <a:lnSpc>
                <a:spcPts val="2704"/>
              </a:lnSpc>
              <a:buNone/>
            </a:pPr>
            <a:r>
              <a:rPr lang="en-US" sz="2164" dirty="0">
                <a:solidFill>
                  <a:srgbClr val="C7CDD6"/>
                </a:solidFill>
                <a:latin typeface="Instrument Sans" pitchFamily="34" charset="0"/>
                <a:ea typeface="Instrument Sans" pitchFamily="34" charset="-122"/>
                <a:cs typeface="Instrument Sans" pitchFamily="34" charset="-120"/>
              </a:rPr>
              <a:t>Report Suspicious Emails</a:t>
            </a:r>
            <a:endParaRPr lang="en-US" sz="2164" dirty="0"/>
          </a:p>
        </p:txBody>
      </p:sp>
      <p:sp>
        <p:nvSpPr>
          <p:cNvPr id="21" name="Text 18"/>
          <p:cNvSpPr/>
          <p:nvPr/>
        </p:nvSpPr>
        <p:spPr>
          <a:xfrm>
            <a:off x="6970038" y="6573798"/>
            <a:ext cx="6891099" cy="703183"/>
          </a:xfrm>
          <a:prstGeom prst="rect">
            <a:avLst/>
          </a:prstGeom>
          <a:noFill/>
          <a:ln/>
        </p:spPr>
        <p:txBody>
          <a:bodyPr wrap="square" rtlCol="0" anchor="t"/>
          <a:lstStyle/>
          <a:p>
            <a:pPr marL="0" indent="0">
              <a:lnSpc>
                <a:spcPts val="2769"/>
              </a:lnSpc>
              <a:buNone/>
            </a:pPr>
            <a:r>
              <a:rPr lang="en-US" sz="1731" dirty="0">
                <a:solidFill>
                  <a:srgbClr val="C7CDD6"/>
                </a:solidFill>
                <a:latin typeface="Inter" pitchFamily="34" charset="0"/>
                <a:ea typeface="Inter" pitchFamily="34" charset="-122"/>
                <a:cs typeface="Inter" pitchFamily="34" charset="-120"/>
              </a:rPr>
              <a:t>Use your organization's reporting tools to alert IT about potential phishing attempts.</a:t>
            </a:r>
            <a:endParaRPr lang="en-US" sz="173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82585" y="1153001"/>
            <a:ext cx="7109698" cy="609600"/>
          </a:xfrm>
          <a:prstGeom prst="rect">
            <a:avLst/>
          </a:prstGeom>
          <a:noFill/>
          <a:ln/>
        </p:spPr>
        <p:txBody>
          <a:bodyPr wrap="none" rtlCol="0" anchor="t"/>
          <a:lstStyle/>
          <a:p>
            <a:pPr marL="0" indent="0">
              <a:lnSpc>
                <a:spcPts val="4800"/>
              </a:lnSpc>
              <a:buNone/>
            </a:pPr>
            <a:r>
              <a:rPr lang="en-US" sz="3840" dirty="0">
                <a:solidFill>
                  <a:srgbClr val="EFD5FA"/>
                </a:solidFill>
                <a:latin typeface="Instrument Sans" pitchFamily="34" charset="0"/>
                <a:ea typeface="Instrument Sans" pitchFamily="34" charset="-122"/>
                <a:cs typeface="Instrument Sans" pitchFamily="34" charset="-120"/>
              </a:rPr>
              <a:t>Recognizing Phishing Websites</a:t>
            </a:r>
            <a:endParaRPr lang="en-US" sz="3840" dirty="0"/>
          </a:p>
        </p:txBody>
      </p:sp>
      <p:sp>
        <p:nvSpPr>
          <p:cNvPr id="6" name="Shape 3"/>
          <p:cNvSpPr/>
          <p:nvPr/>
        </p:nvSpPr>
        <p:spPr>
          <a:xfrm>
            <a:off x="682585" y="2274570"/>
            <a:ext cx="438864" cy="438864"/>
          </a:xfrm>
          <a:prstGeom prst="roundRect">
            <a:avLst>
              <a:gd name="adj" fmla="val 6667"/>
            </a:avLst>
          </a:prstGeom>
          <a:solidFill>
            <a:srgbClr val="434348"/>
          </a:solidFill>
          <a:ln/>
        </p:spPr>
      </p:sp>
      <p:sp>
        <p:nvSpPr>
          <p:cNvPr id="7" name="Text 4"/>
          <p:cNvSpPr/>
          <p:nvPr/>
        </p:nvSpPr>
        <p:spPr>
          <a:xfrm>
            <a:off x="845106" y="2347674"/>
            <a:ext cx="113824"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1</a:t>
            </a:r>
            <a:endParaRPr lang="en-US" sz="2304" dirty="0"/>
          </a:p>
        </p:txBody>
      </p:sp>
      <p:sp>
        <p:nvSpPr>
          <p:cNvPr id="8" name="Text 5"/>
          <p:cNvSpPr/>
          <p:nvPr/>
        </p:nvSpPr>
        <p:spPr>
          <a:xfrm>
            <a:off x="1316474" y="2274570"/>
            <a:ext cx="2438162"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Unsecured Websites</a:t>
            </a:r>
            <a:endParaRPr lang="en-US" sz="1920" dirty="0"/>
          </a:p>
        </p:txBody>
      </p:sp>
      <p:sp>
        <p:nvSpPr>
          <p:cNvPr id="9" name="Text 6"/>
          <p:cNvSpPr/>
          <p:nvPr/>
        </p:nvSpPr>
        <p:spPr>
          <a:xfrm>
            <a:off x="1316474" y="2696289"/>
            <a:ext cx="7144941" cy="311944"/>
          </a:xfrm>
          <a:prstGeom prst="rect">
            <a:avLst/>
          </a:prstGeom>
          <a:noFill/>
          <a:ln/>
        </p:spPr>
        <p:txBody>
          <a:bodyPr wrap="non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Always look for HTTPS in the URL, indicating a secure connection.</a:t>
            </a:r>
            <a:endParaRPr lang="en-US" sz="1536" dirty="0"/>
          </a:p>
        </p:txBody>
      </p:sp>
      <p:sp>
        <p:nvSpPr>
          <p:cNvPr id="10" name="Shape 7"/>
          <p:cNvSpPr/>
          <p:nvPr/>
        </p:nvSpPr>
        <p:spPr>
          <a:xfrm>
            <a:off x="682585" y="3422690"/>
            <a:ext cx="438864" cy="438864"/>
          </a:xfrm>
          <a:prstGeom prst="roundRect">
            <a:avLst>
              <a:gd name="adj" fmla="val 6667"/>
            </a:avLst>
          </a:prstGeom>
          <a:solidFill>
            <a:srgbClr val="434348"/>
          </a:solidFill>
          <a:ln/>
        </p:spPr>
      </p:sp>
      <p:sp>
        <p:nvSpPr>
          <p:cNvPr id="11" name="Text 8"/>
          <p:cNvSpPr/>
          <p:nvPr/>
        </p:nvSpPr>
        <p:spPr>
          <a:xfrm>
            <a:off x="821412" y="3495794"/>
            <a:ext cx="161211"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2</a:t>
            </a:r>
            <a:endParaRPr lang="en-US" sz="2304" dirty="0"/>
          </a:p>
        </p:txBody>
      </p:sp>
      <p:sp>
        <p:nvSpPr>
          <p:cNvPr id="12" name="Text 9"/>
          <p:cNvSpPr/>
          <p:nvPr/>
        </p:nvSpPr>
        <p:spPr>
          <a:xfrm>
            <a:off x="1316474" y="3422690"/>
            <a:ext cx="3103602"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Unusual or Misspelled URLs</a:t>
            </a:r>
            <a:endParaRPr lang="en-US" sz="1920" dirty="0"/>
          </a:p>
        </p:txBody>
      </p:sp>
      <p:sp>
        <p:nvSpPr>
          <p:cNvPr id="13" name="Text 10"/>
          <p:cNvSpPr/>
          <p:nvPr/>
        </p:nvSpPr>
        <p:spPr>
          <a:xfrm>
            <a:off x="1316474" y="3844409"/>
            <a:ext cx="7144941" cy="623887"/>
          </a:xfrm>
          <a:prstGeom prst="rect">
            <a:avLst/>
          </a:prstGeom>
          <a:noFill/>
          <a:ln/>
        </p:spPr>
        <p:txBody>
          <a:bodyPr wrap="squar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Phishing sites often use URLs that are very similar to legitimate ones but have minor differences.</a:t>
            </a:r>
            <a:endParaRPr lang="en-US" sz="1536" dirty="0"/>
          </a:p>
        </p:txBody>
      </p:sp>
      <p:sp>
        <p:nvSpPr>
          <p:cNvPr id="14" name="Shape 11"/>
          <p:cNvSpPr/>
          <p:nvPr/>
        </p:nvSpPr>
        <p:spPr>
          <a:xfrm>
            <a:off x="682585" y="4882753"/>
            <a:ext cx="438864" cy="438864"/>
          </a:xfrm>
          <a:prstGeom prst="roundRect">
            <a:avLst>
              <a:gd name="adj" fmla="val 6667"/>
            </a:avLst>
          </a:prstGeom>
          <a:solidFill>
            <a:srgbClr val="434348"/>
          </a:solidFill>
          <a:ln/>
        </p:spPr>
      </p:sp>
      <p:sp>
        <p:nvSpPr>
          <p:cNvPr id="15" name="Text 12"/>
          <p:cNvSpPr/>
          <p:nvPr/>
        </p:nvSpPr>
        <p:spPr>
          <a:xfrm>
            <a:off x="817602" y="4955858"/>
            <a:ext cx="168831"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3</a:t>
            </a:r>
            <a:endParaRPr lang="en-US" sz="2304" dirty="0"/>
          </a:p>
        </p:txBody>
      </p:sp>
      <p:sp>
        <p:nvSpPr>
          <p:cNvPr id="16" name="Text 13"/>
          <p:cNvSpPr/>
          <p:nvPr/>
        </p:nvSpPr>
        <p:spPr>
          <a:xfrm>
            <a:off x="1316474" y="4882753"/>
            <a:ext cx="2438162"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Poor Website Design</a:t>
            </a:r>
            <a:endParaRPr lang="en-US" sz="1920" dirty="0"/>
          </a:p>
        </p:txBody>
      </p:sp>
      <p:sp>
        <p:nvSpPr>
          <p:cNvPr id="17" name="Text 14"/>
          <p:cNvSpPr/>
          <p:nvPr/>
        </p:nvSpPr>
        <p:spPr>
          <a:xfrm>
            <a:off x="1316474" y="5304473"/>
            <a:ext cx="7144941" cy="623887"/>
          </a:xfrm>
          <a:prstGeom prst="rect">
            <a:avLst/>
          </a:prstGeom>
          <a:noFill/>
          <a:ln/>
        </p:spPr>
        <p:txBody>
          <a:bodyPr wrap="squar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Fake websites might have lower quality design and mismatched fonts or colors.</a:t>
            </a:r>
            <a:endParaRPr lang="en-US" sz="1536" dirty="0"/>
          </a:p>
        </p:txBody>
      </p:sp>
      <p:sp>
        <p:nvSpPr>
          <p:cNvPr id="18" name="Shape 15"/>
          <p:cNvSpPr/>
          <p:nvPr/>
        </p:nvSpPr>
        <p:spPr>
          <a:xfrm>
            <a:off x="682585" y="6342817"/>
            <a:ext cx="438864" cy="438864"/>
          </a:xfrm>
          <a:prstGeom prst="roundRect">
            <a:avLst>
              <a:gd name="adj" fmla="val 6667"/>
            </a:avLst>
          </a:prstGeom>
          <a:solidFill>
            <a:srgbClr val="434348"/>
          </a:solidFill>
          <a:ln/>
        </p:spPr>
      </p:sp>
      <p:sp>
        <p:nvSpPr>
          <p:cNvPr id="19" name="Text 16"/>
          <p:cNvSpPr/>
          <p:nvPr/>
        </p:nvSpPr>
        <p:spPr>
          <a:xfrm>
            <a:off x="813197" y="6415921"/>
            <a:ext cx="177522" cy="292537"/>
          </a:xfrm>
          <a:prstGeom prst="rect">
            <a:avLst/>
          </a:prstGeom>
          <a:noFill/>
          <a:ln/>
        </p:spPr>
        <p:txBody>
          <a:bodyPr wrap="none" rtlCol="0" anchor="t"/>
          <a:lstStyle/>
          <a:p>
            <a:pPr marL="0" indent="0" algn="ctr">
              <a:lnSpc>
                <a:spcPts val="2304"/>
              </a:lnSpc>
              <a:buNone/>
            </a:pPr>
            <a:r>
              <a:rPr lang="en-US" sz="2304" dirty="0">
                <a:solidFill>
                  <a:srgbClr val="C7CDD6"/>
                </a:solidFill>
                <a:latin typeface="Instrument Sans" pitchFamily="34" charset="0"/>
                <a:ea typeface="Instrument Sans" pitchFamily="34" charset="-122"/>
                <a:cs typeface="Instrument Sans" pitchFamily="34" charset="-120"/>
              </a:rPr>
              <a:t>4</a:t>
            </a:r>
            <a:endParaRPr lang="en-US" sz="2304" dirty="0"/>
          </a:p>
        </p:txBody>
      </p:sp>
      <p:sp>
        <p:nvSpPr>
          <p:cNvPr id="20" name="Text 17"/>
          <p:cNvSpPr/>
          <p:nvPr/>
        </p:nvSpPr>
        <p:spPr>
          <a:xfrm>
            <a:off x="1316474" y="6342817"/>
            <a:ext cx="4561284" cy="304800"/>
          </a:xfrm>
          <a:prstGeom prst="rect">
            <a:avLst/>
          </a:prstGeom>
          <a:noFill/>
          <a:ln/>
        </p:spPr>
        <p:txBody>
          <a:bodyPr wrap="none" rtlCol="0" anchor="t"/>
          <a:lstStyle/>
          <a:p>
            <a:pPr marL="0" indent="0">
              <a:lnSpc>
                <a:spcPts val="2400"/>
              </a:lnSpc>
              <a:buNone/>
            </a:pPr>
            <a:r>
              <a:rPr lang="en-US" sz="1920" dirty="0">
                <a:solidFill>
                  <a:srgbClr val="C7CDD6"/>
                </a:solidFill>
                <a:latin typeface="Instrument Sans" pitchFamily="34" charset="0"/>
                <a:ea typeface="Instrument Sans" pitchFamily="34" charset="-122"/>
                <a:cs typeface="Instrument Sans" pitchFamily="34" charset="-120"/>
              </a:rPr>
              <a:t>Pop-Up Windows Asking for Information</a:t>
            </a:r>
            <a:endParaRPr lang="en-US" sz="1920" dirty="0"/>
          </a:p>
        </p:txBody>
      </p:sp>
      <p:sp>
        <p:nvSpPr>
          <p:cNvPr id="21" name="Text 18"/>
          <p:cNvSpPr/>
          <p:nvPr/>
        </p:nvSpPr>
        <p:spPr>
          <a:xfrm>
            <a:off x="1316474" y="6764536"/>
            <a:ext cx="7144941" cy="311944"/>
          </a:xfrm>
          <a:prstGeom prst="rect">
            <a:avLst/>
          </a:prstGeom>
          <a:noFill/>
          <a:ln/>
        </p:spPr>
        <p:txBody>
          <a:bodyPr wrap="none" rtlCol="0" anchor="t"/>
          <a:lstStyle/>
          <a:p>
            <a:pPr marL="0" indent="0">
              <a:lnSpc>
                <a:spcPts val="2457"/>
              </a:lnSpc>
              <a:buNone/>
            </a:pPr>
            <a:r>
              <a:rPr lang="en-US" sz="1536" dirty="0">
                <a:solidFill>
                  <a:srgbClr val="C7CDD6"/>
                </a:solidFill>
                <a:latin typeface="Inter" pitchFamily="34" charset="0"/>
                <a:ea typeface="Inter" pitchFamily="34" charset="-122"/>
                <a:cs typeface="Inter" pitchFamily="34" charset="-120"/>
              </a:rPr>
              <a:t>Legitimate sites rarely ask for sensitive information through pop-ups.</a:t>
            </a:r>
            <a:endParaRPr lang="en-US" sz="1536"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9581" y="1463278"/>
            <a:ext cx="6309836" cy="609957"/>
          </a:xfrm>
          <a:prstGeom prst="rect">
            <a:avLst/>
          </a:prstGeom>
          <a:noFill/>
          <a:ln/>
        </p:spPr>
        <p:txBody>
          <a:bodyPr wrap="none" rtlCol="0" anchor="t"/>
          <a:lstStyle/>
          <a:p>
            <a:pPr marL="0" indent="0">
              <a:lnSpc>
                <a:spcPts val="4803"/>
              </a:lnSpc>
              <a:buNone/>
            </a:pPr>
            <a:r>
              <a:rPr lang="en-US" sz="3842" dirty="0">
                <a:solidFill>
                  <a:srgbClr val="EFD5FA"/>
                </a:solidFill>
                <a:latin typeface="Instrument Sans" pitchFamily="34" charset="0"/>
                <a:ea typeface="Instrument Sans" pitchFamily="34" charset="-122"/>
                <a:cs typeface="Instrument Sans" pitchFamily="34" charset="-120"/>
              </a:rPr>
              <a:t>Avoiding Phishing Websites</a:t>
            </a:r>
            <a:endParaRPr lang="en-US" sz="3842" dirty="0"/>
          </a:p>
        </p:txBody>
      </p:sp>
      <p:sp>
        <p:nvSpPr>
          <p:cNvPr id="6" name="Shape 3"/>
          <p:cNvSpPr/>
          <p:nvPr/>
        </p:nvSpPr>
        <p:spPr>
          <a:xfrm>
            <a:off x="6169581" y="2585561"/>
            <a:ext cx="439103" cy="439102"/>
          </a:xfrm>
          <a:prstGeom prst="roundRect">
            <a:avLst>
              <a:gd name="adj" fmla="val 6668"/>
            </a:avLst>
          </a:prstGeom>
          <a:solidFill>
            <a:srgbClr val="434348"/>
          </a:solidFill>
          <a:ln/>
        </p:spPr>
      </p:sp>
      <p:sp>
        <p:nvSpPr>
          <p:cNvPr id="7" name="Text 4"/>
          <p:cNvSpPr/>
          <p:nvPr/>
        </p:nvSpPr>
        <p:spPr>
          <a:xfrm>
            <a:off x="6332101" y="2658666"/>
            <a:ext cx="113943" cy="292775"/>
          </a:xfrm>
          <a:prstGeom prst="rect">
            <a:avLst/>
          </a:prstGeom>
          <a:noFill/>
          <a:ln/>
        </p:spPr>
        <p:txBody>
          <a:bodyPr wrap="none" rtlCol="0" anchor="t"/>
          <a:lstStyle/>
          <a:p>
            <a:pPr marL="0" indent="0" algn="ctr">
              <a:lnSpc>
                <a:spcPts val="2305"/>
              </a:lnSpc>
              <a:buNone/>
            </a:pPr>
            <a:r>
              <a:rPr lang="en-US" sz="2305" dirty="0">
                <a:solidFill>
                  <a:srgbClr val="C7CDD6"/>
                </a:solidFill>
                <a:latin typeface="Instrument Sans" pitchFamily="34" charset="0"/>
                <a:ea typeface="Instrument Sans" pitchFamily="34" charset="-122"/>
                <a:cs typeface="Instrument Sans" pitchFamily="34" charset="-120"/>
              </a:rPr>
              <a:t>1</a:t>
            </a:r>
            <a:endParaRPr lang="en-US" sz="2305" dirty="0"/>
          </a:p>
        </p:txBody>
      </p:sp>
      <p:sp>
        <p:nvSpPr>
          <p:cNvPr id="8" name="Text 5"/>
          <p:cNvSpPr/>
          <p:nvPr/>
        </p:nvSpPr>
        <p:spPr>
          <a:xfrm>
            <a:off x="6803827" y="2585561"/>
            <a:ext cx="2439948" cy="304919"/>
          </a:xfrm>
          <a:prstGeom prst="rect">
            <a:avLst/>
          </a:prstGeom>
          <a:noFill/>
          <a:ln/>
        </p:spPr>
        <p:txBody>
          <a:bodyPr wrap="none" rtlCol="0" anchor="t"/>
          <a:lstStyle/>
          <a:p>
            <a:pPr marL="0" indent="0">
              <a:lnSpc>
                <a:spcPts val="2402"/>
              </a:lnSpc>
              <a:buNone/>
            </a:pPr>
            <a:r>
              <a:rPr lang="en-US" sz="1921" dirty="0">
                <a:solidFill>
                  <a:srgbClr val="C7CDD6"/>
                </a:solidFill>
                <a:latin typeface="Instrument Sans" pitchFamily="34" charset="0"/>
                <a:ea typeface="Instrument Sans" pitchFamily="34" charset="-122"/>
                <a:cs typeface="Instrument Sans" pitchFamily="34" charset="-120"/>
              </a:rPr>
              <a:t>Type URLs Directly</a:t>
            </a:r>
            <a:endParaRPr lang="en-US" sz="1921" dirty="0"/>
          </a:p>
        </p:txBody>
      </p:sp>
      <p:sp>
        <p:nvSpPr>
          <p:cNvPr id="9" name="Text 6"/>
          <p:cNvSpPr/>
          <p:nvPr/>
        </p:nvSpPr>
        <p:spPr>
          <a:xfrm>
            <a:off x="6803827" y="3007519"/>
            <a:ext cx="7143393" cy="312182"/>
          </a:xfrm>
          <a:prstGeom prst="rect">
            <a:avLst/>
          </a:prstGeom>
          <a:noFill/>
          <a:ln/>
        </p:spPr>
        <p:txBody>
          <a:bodyPr wrap="none" rtlCol="0" anchor="t"/>
          <a:lstStyle/>
          <a:p>
            <a:pPr marL="0" indent="0">
              <a:lnSpc>
                <a:spcPts val="2459"/>
              </a:lnSpc>
              <a:buNone/>
            </a:pPr>
            <a:r>
              <a:rPr lang="en-US" sz="1537" dirty="0">
                <a:solidFill>
                  <a:srgbClr val="C7CDD6"/>
                </a:solidFill>
                <a:latin typeface="Inter" pitchFamily="34" charset="0"/>
                <a:ea typeface="Inter" pitchFamily="34" charset="-122"/>
                <a:cs typeface="Inter" pitchFamily="34" charset="-120"/>
              </a:rPr>
              <a:t>Instead of clicking on links, type the web address directly into your browser.</a:t>
            </a:r>
            <a:endParaRPr lang="en-US" sz="1537" dirty="0"/>
          </a:p>
        </p:txBody>
      </p:sp>
      <p:sp>
        <p:nvSpPr>
          <p:cNvPr id="10" name="Shape 7"/>
          <p:cNvSpPr/>
          <p:nvPr/>
        </p:nvSpPr>
        <p:spPr>
          <a:xfrm>
            <a:off x="6169581" y="3734395"/>
            <a:ext cx="439103" cy="439102"/>
          </a:xfrm>
          <a:prstGeom prst="roundRect">
            <a:avLst>
              <a:gd name="adj" fmla="val 6668"/>
            </a:avLst>
          </a:prstGeom>
          <a:solidFill>
            <a:srgbClr val="434348"/>
          </a:solidFill>
          <a:ln/>
        </p:spPr>
      </p:sp>
      <p:sp>
        <p:nvSpPr>
          <p:cNvPr id="11" name="Text 8"/>
          <p:cNvSpPr/>
          <p:nvPr/>
        </p:nvSpPr>
        <p:spPr>
          <a:xfrm>
            <a:off x="6308408" y="3807500"/>
            <a:ext cx="161330" cy="292775"/>
          </a:xfrm>
          <a:prstGeom prst="rect">
            <a:avLst/>
          </a:prstGeom>
          <a:noFill/>
          <a:ln/>
        </p:spPr>
        <p:txBody>
          <a:bodyPr wrap="none" rtlCol="0" anchor="t"/>
          <a:lstStyle/>
          <a:p>
            <a:pPr marL="0" indent="0" algn="ctr">
              <a:lnSpc>
                <a:spcPts val="2305"/>
              </a:lnSpc>
              <a:buNone/>
            </a:pPr>
            <a:r>
              <a:rPr lang="en-US" sz="2305" dirty="0">
                <a:solidFill>
                  <a:srgbClr val="C7CDD6"/>
                </a:solidFill>
                <a:latin typeface="Instrument Sans" pitchFamily="34" charset="0"/>
                <a:ea typeface="Instrument Sans" pitchFamily="34" charset="-122"/>
                <a:cs typeface="Instrument Sans" pitchFamily="34" charset="-120"/>
              </a:rPr>
              <a:t>2</a:t>
            </a:r>
            <a:endParaRPr lang="en-US" sz="2305" dirty="0"/>
          </a:p>
        </p:txBody>
      </p:sp>
      <p:sp>
        <p:nvSpPr>
          <p:cNvPr id="12" name="Text 9"/>
          <p:cNvSpPr/>
          <p:nvPr/>
        </p:nvSpPr>
        <p:spPr>
          <a:xfrm>
            <a:off x="6803827" y="3734395"/>
            <a:ext cx="2439948" cy="304919"/>
          </a:xfrm>
          <a:prstGeom prst="rect">
            <a:avLst/>
          </a:prstGeom>
          <a:noFill/>
          <a:ln/>
        </p:spPr>
        <p:txBody>
          <a:bodyPr wrap="none" rtlCol="0" anchor="t"/>
          <a:lstStyle/>
          <a:p>
            <a:pPr marL="0" indent="0">
              <a:lnSpc>
                <a:spcPts val="2402"/>
              </a:lnSpc>
              <a:buNone/>
            </a:pPr>
            <a:r>
              <a:rPr lang="en-US" sz="1921" dirty="0">
                <a:solidFill>
                  <a:srgbClr val="C7CDD6"/>
                </a:solidFill>
                <a:latin typeface="Instrument Sans" pitchFamily="34" charset="0"/>
                <a:ea typeface="Instrument Sans" pitchFamily="34" charset="-122"/>
                <a:cs typeface="Instrument Sans" pitchFamily="34" charset="-120"/>
              </a:rPr>
              <a:t>Use Bookmarks</a:t>
            </a:r>
            <a:endParaRPr lang="en-US" sz="1921" dirty="0"/>
          </a:p>
        </p:txBody>
      </p:sp>
      <p:sp>
        <p:nvSpPr>
          <p:cNvPr id="13" name="Text 10"/>
          <p:cNvSpPr/>
          <p:nvPr/>
        </p:nvSpPr>
        <p:spPr>
          <a:xfrm>
            <a:off x="6803827" y="4156353"/>
            <a:ext cx="7143393" cy="312182"/>
          </a:xfrm>
          <a:prstGeom prst="rect">
            <a:avLst/>
          </a:prstGeom>
          <a:noFill/>
          <a:ln/>
        </p:spPr>
        <p:txBody>
          <a:bodyPr wrap="none" rtlCol="0" anchor="t"/>
          <a:lstStyle/>
          <a:p>
            <a:pPr marL="0" indent="0">
              <a:lnSpc>
                <a:spcPts val="2459"/>
              </a:lnSpc>
              <a:buNone/>
            </a:pPr>
            <a:r>
              <a:rPr lang="en-US" sz="1537" dirty="0">
                <a:solidFill>
                  <a:srgbClr val="C7CDD6"/>
                </a:solidFill>
                <a:latin typeface="Inter" pitchFamily="34" charset="0"/>
                <a:ea typeface="Inter" pitchFamily="34" charset="-122"/>
                <a:cs typeface="Inter" pitchFamily="34" charset="-120"/>
              </a:rPr>
              <a:t>Bookmark frequently visited sites to ensure you are visiting the correct site.</a:t>
            </a:r>
            <a:endParaRPr lang="en-US" sz="1537" dirty="0"/>
          </a:p>
        </p:txBody>
      </p:sp>
      <p:sp>
        <p:nvSpPr>
          <p:cNvPr id="14" name="Shape 11"/>
          <p:cNvSpPr/>
          <p:nvPr/>
        </p:nvSpPr>
        <p:spPr>
          <a:xfrm>
            <a:off x="6169581" y="4883229"/>
            <a:ext cx="439103" cy="439102"/>
          </a:xfrm>
          <a:prstGeom prst="roundRect">
            <a:avLst>
              <a:gd name="adj" fmla="val 6668"/>
            </a:avLst>
          </a:prstGeom>
          <a:solidFill>
            <a:srgbClr val="434348"/>
          </a:solidFill>
          <a:ln/>
        </p:spPr>
      </p:sp>
      <p:sp>
        <p:nvSpPr>
          <p:cNvPr id="15" name="Text 12"/>
          <p:cNvSpPr/>
          <p:nvPr/>
        </p:nvSpPr>
        <p:spPr>
          <a:xfrm>
            <a:off x="6304598" y="4956334"/>
            <a:ext cx="168950" cy="292775"/>
          </a:xfrm>
          <a:prstGeom prst="rect">
            <a:avLst/>
          </a:prstGeom>
          <a:noFill/>
          <a:ln/>
        </p:spPr>
        <p:txBody>
          <a:bodyPr wrap="none" rtlCol="0" anchor="t"/>
          <a:lstStyle/>
          <a:p>
            <a:pPr marL="0" indent="0" algn="ctr">
              <a:lnSpc>
                <a:spcPts val="2305"/>
              </a:lnSpc>
              <a:buNone/>
            </a:pPr>
            <a:r>
              <a:rPr lang="en-US" sz="2305" dirty="0">
                <a:solidFill>
                  <a:srgbClr val="C7CDD6"/>
                </a:solidFill>
                <a:latin typeface="Instrument Sans" pitchFamily="34" charset="0"/>
                <a:ea typeface="Instrument Sans" pitchFamily="34" charset="-122"/>
                <a:cs typeface="Instrument Sans" pitchFamily="34" charset="-120"/>
              </a:rPr>
              <a:t>3</a:t>
            </a:r>
            <a:endParaRPr lang="en-US" sz="2305" dirty="0"/>
          </a:p>
        </p:txBody>
      </p:sp>
      <p:sp>
        <p:nvSpPr>
          <p:cNvPr id="16" name="Text 13"/>
          <p:cNvSpPr/>
          <p:nvPr/>
        </p:nvSpPr>
        <p:spPr>
          <a:xfrm>
            <a:off x="6803827" y="4883229"/>
            <a:ext cx="5289352" cy="304919"/>
          </a:xfrm>
          <a:prstGeom prst="rect">
            <a:avLst/>
          </a:prstGeom>
          <a:noFill/>
          <a:ln/>
        </p:spPr>
        <p:txBody>
          <a:bodyPr wrap="none" rtlCol="0" anchor="t"/>
          <a:lstStyle/>
          <a:p>
            <a:pPr marL="0" indent="0">
              <a:lnSpc>
                <a:spcPts val="2402"/>
              </a:lnSpc>
              <a:buNone/>
            </a:pPr>
            <a:r>
              <a:rPr lang="en-US" sz="1921" dirty="0">
                <a:solidFill>
                  <a:srgbClr val="C7CDD6"/>
                </a:solidFill>
                <a:latin typeface="Instrument Sans" pitchFamily="34" charset="0"/>
                <a:ea typeface="Instrument Sans" pitchFamily="34" charset="-122"/>
                <a:cs typeface="Instrument Sans" pitchFamily="34" charset="-120"/>
              </a:rPr>
              <a:t>Be Cautious of Links in Emails and Social Media</a:t>
            </a:r>
            <a:endParaRPr lang="en-US" sz="1921" dirty="0"/>
          </a:p>
        </p:txBody>
      </p:sp>
      <p:sp>
        <p:nvSpPr>
          <p:cNvPr id="17" name="Text 14"/>
          <p:cNvSpPr/>
          <p:nvPr/>
        </p:nvSpPr>
        <p:spPr>
          <a:xfrm>
            <a:off x="6803827" y="5305187"/>
            <a:ext cx="7143393" cy="312182"/>
          </a:xfrm>
          <a:prstGeom prst="rect">
            <a:avLst/>
          </a:prstGeom>
          <a:noFill/>
          <a:ln/>
        </p:spPr>
        <p:txBody>
          <a:bodyPr wrap="none" rtlCol="0" anchor="t"/>
          <a:lstStyle/>
          <a:p>
            <a:pPr marL="0" indent="0">
              <a:lnSpc>
                <a:spcPts val="2459"/>
              </a:lnSpc>
              <a:buNone/>
            </a:pPr>
            <a:r>
              <a:rPr lang="en-US" sz="1537" dirty="0">
                <a:solidFill>
                  <a:srgbClr val="C7CDD6"/>
                </a:solidFill>
                <a:latin typeface="Inter" pitchFamily="34" charset="0"/>
                <a:ea typeface="Inter" pitchFamily="34" charset="-122"/>
                <a:cs typeface="Inter" pitchFamily="34" charset="-120"/>
              </a:rPr>
              <a:t>Verify the source before clicking.</a:t>
            </a:r>
            <a:endParaRPr lang="en-US" sz="1537" dirty="0"/>
          </a:p>
        </p:txBody>
      </p:sp>
      <p:sp>
        <p:nvSpPr>
          <p:cNvPr id="18" name="Shape 15"/>
          <p:cNvSpPr/>
          <p:nvPr/>
        </p:nvSpPr>
        <p:spPr>
          <a:xfrm>
            <a:off x="6169581" y="6032063"/>
            <a:ext cx="439103" cy="439102"/>
          </a:xfrm>
          <a:prstGeom prst="roundRect">
            <a:avLst>
              <a:gd name="adj" fmla="val 6668"/>
            </a:avLst>
          </a:prstGeom>
          <a:solidFill>
            <a:srgbClr val="434348"/>
          </a:solidFill>
          <a:ln/>
        </p:spPr>
      </p:sp>
      <p:sp>
        <p:nvSpPr>
          <p:cNvPr id="19" name="Text 16"/>
          <p:cNvSpPr/>
          <p:nvPr/>
        </p:nvSpPr>
        <p:spPr>
          <a:xfrm>
            <a:off x="6300192" y="6105168"/>
            <a:ext cx="177760" cy="292775"/>
          </a:xfrm>
          <a:prstGeom prst="rect">
            <a:avLst/>
          </a:prstGeom>
          <a:noFill/>
          <a:ln/>
        </p:spPr>
        <p:txBody>
          <a:bodyPr wrap="none" rtlCol="0" anchor="t"/>
          <a:lstStyle/>
          <a:p>
            <a:pPr marL="0" indent="0" algn="ctr">
              <a:lnSpc>
                <a:spcPts val="2305"/>
              </a:lnSpc>
              <a:buNone/>
            </a:pPr>
            <a:r>
              <a:rPr lang="en-US" sz="2305" dirty="0">
                <a:solidFill>
                  <a:srgbClr val="C7CDD6"/>
                </a:solidFill>
                <a:latin typeface="Instrument Sans" pitchFamily="34" charset="0"/>
                <a:ea typeface="Instrument Sans" pitchFamily="34" charset="-122"/>
                <a:cs typeface="Instrument Sans" pitchFamily="34" charset="-120"/>
              </a:rPr>
              <a:t>4</a:t>
            </a:r>
            <a:endParaRPr lang="en-US" sz="2305" dirty="0"/>
          </a:p>
        </p:txBody>
      </p:sp>
      <p:sp>
        <p:nvSpPr>
          <p:cNvPr id="20" name="Text 17"/>
          <p:cNvSpPr/>
          <p:nvPr/>
        </p:nvSpPr>
        <p:spPr>
          <a:xfrm>
            <a:off x="6803827" y="6032063"/>
            <a:ext cx="2499360" cy="304919"/>
          </a:xfrm>
          <a:prstGeom prst="rect">
            <a:avLst/>
          </a:prstGeom>
          <a:noFill/>
          <a:ln/>
        </p:spPr>
        <p:txBody>
          <a:bodyPr wrap="none" rtlCol="0" anchor="t"/>
          <a:lstStyle/>
          <a:p>
            <a:pPr marL="0" indent="0">
              <a:lnSpc>
                <a:spcPts val="2402"/>
              </a:lnSpc>
              <a:buNone/>
            </a:pPr>
            <a:r>
              <a:rPr lang="en-US" sz="1921" dirty="0">
                <a:solidFill>
                  <a:srgbClr val="C7CDD6"/>
                </a:solidFill>
                <a:latin typeface="Instrument Sans" pitchFamily="34" charset="0"/>
                <a:ea typeface="Instrument Sans" pitchFamily="34" charset="-122"/>
                <a:cs typeface="Instrument Sans" pitchFamily="34" charset="-120"/>
              </a:rPr>
              <a:t>Use Security Software</a:t>
            </a:r>
            <a:endParaRPr lang="en-US" sz="1921" dirty="0"/>
          </a:p>
        </p:txBody>
      </p:sp>
      <p:sp>
        <p:nvSpPr>
          <p:cNvPr id="21" name="Text 18"/>
          <p:cNvSpPr/>
          <p:nvPr/>
        </p:nvSpPr>
        <p:spPr>
          <a:xfrm>
            <a:off x="6803827" y="6454021"/>
            <a:ext cx="7143393" cy="312182"/>
          </a:xfrm>
          <a:prstGeom prst="rect">
            <a:avLst/>
          </a:prstGeom>
          <a:noFill/>
          <a:ln/>
        </p:spPr>
        <p:txBody>
          <a:bodyPr wrap="none" rtlCol="0" anchor="t"/>
          <a:lstStyle/>
          <a:p>
            <a:pPr marL="0" indent="0">
              <a:lnSpc>
                <a:spcPts val="2459"/>
              </a:lnSpc>
              <a:buNone/>
            </a:pPr>
            <a:r>
              <a:rPr lang="en-US" sz="1537" dirty="0">
                <a:solidFill>
                  <a:srgbClr val="C7CDD6"/>
                </a:solidFill>
                <a:latin typeface="Inter" pitchFamily="34" charset="0"/>
                <a:ea typeface="Inter" pitchFamily="34" charset="-122"/>
                <a:cs typeface="Inter" pitchFamily="34" charset="-120"/>
              </a:rPr>
              <a:t>Employ tools that can block access to known phishing sites.</a:t>
            </a:r>
            <a:endParaRPr lang="en-US" sz="1537"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980617"/>
            <a:ext cx="7505462" cy="771525"/>
          </a:xfrm>
          <a:prstGeom prst="rect">
            <a:avLst/>
          </a:prstGeom>
          <a:noFill/>
          <a:ln/>
        </p:spPr>
        <p:txBody>
          <a:bodyPr wrap="none" rtlCol="0" anchor="t"/>
          <a:lstStyle/>
          <a:p>
            <a:pPr marL="0" indent="0">
              <a:lnSpc>
                <a:spcPts val="6075"/>
              </a:lnSpc>
              <a:buNone/>
            </a:pPr>
            <a:r>
              <a:rPr lang="en-US" sz="4860" dirty="0">
                <a:solidFill>
                  <a:srgbClr val="EFD5FA"/>
                </a:solidFill>
                <a:latin typeface="Instrument Sans" pitchFamily="34" charset="0"/>
                <a:ea typeface="Instrument Sans" pitchFamily="34" charset="-122"/>
                <a:cs typeface="Instrument Sans" pitchFamily="34" charset="-120"/>
              </a:rPr>
              <a:t>Social Engineering Tactics</a:t>
            </a:r>
            <a:endParaRPr lang="en-US" sz="4860" dirty="0"/>
          </a:p>
        </p:txBody>
      </p:sp>
      <p:sp>
        <p:nvSpPr>
          <p:cNvPr id="6" name="Shape 3"/>
          <p:cNvSpPr/>
          <p:nvPr/>
        </p:nvSpPr>
        <p:spPr>
          <a:xfrm>
            <a:off x="864037" y="5122426"/>
            <a:ext cx="6327815" cy="2212657"/>
          </a:xfrm>
          <a:prstGeom prst="roundRect">
            <a:avLst>
              <a:gd name="adj" fmla="val 1674"/>
            </a:avLst>
          </a:prstGeom>
          <a:solidFill>
            <a:srgbClr val="434348"/>
          </a:solidFill>
          <a:ln/>
        </p:spPr>
      </p:sp>
      <p:sp>
        <p:nvSpPr>
          <p:cNvPr id="7" name="Text 4"/>
          <p:cNvSpPr/>
          <p:nvPr/>
        </p:nvSpPr>
        <p:spPr>
          <a:xfrm>
            <a:off x="1110853" y="5369243"/>
            <a:ext cx="3086100" cy="385763"/>
          </a:xfrm>
          <a:prstGeom prst="rect">
            <a:avLst/>
          </a:prstGeom>
          <a:noFill/>
          <a:ln/>
        </p:spPr>
        <p:txBody>
          <a:bodyPr wrap="non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Definition</a:t>
            </a:r>
            <a:endParaRPr lang="en-US" sz="2430" dirty="0"/>
          </a:p>
        </p:txBody>
      </p:sp>
      <p:sp>
        <p:nvSpPr>
          <p:cNvPr id="8" name="Text 5"/>
          <p:cNvSpPr/>
          <p:nvPr/>
        </p:nvSpPr>
        <p:spPr>
          <a:xfrm>
            <a:off x="1110853" y="5903119"/>
            <a:ext cx="5834182" cy="790099"/>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Social engineering involves tricking individuals into breaking standard security practices.</a:t>
            </a:r>
            <a:endParaRPr lang="en-US" sz="1944" dirty="0"/>
          </a:p>
        </p:txBody>
      </p:sp>
      <p:sp>
        <p:nvSpPr>
          <p:cNvPr id="9" name="Shape 6"/>
          <p:cNvSpPr/>
          <p:nvPr/>
        </p:nvSpPr>
        <p:spPr>
          <a:xfrm>
            <a:off x="7438668" y="5122426"/>
            <a:ext cx="6327815" cy="2212657"/>
          </a:xfrm>
          <a:prstGeom prst="roundRect">
            <a:avLst>
              <a:gd name="adj" fmla="val 1674"/>
            </a:avLst>
          </a:prstGeom>
          <a:solidFill>
            <a:srgbClr val="434348"/>
          </a:solidFill>
          <a:ln/>
        </p:spPr>
      </p:sp>
      <p:sp>
        <p:nvSpPr>
          <p:cNvPr id="10" name="Text 7"/>
          <p:cNvSpPr/>
          <p:nvPr/>
        </p:nvSpPr>
        <p:spPr>
          <a:xfrm>
            <a:off x="7685484" y="5369243"/>
            <a:ext cx="3086100" cy="385763"/>
          </a:xfrm>
          <a:prstGeom prst="rect">
            <a:avLst/>
          </a:prstGeom>
          <a:noFill/>
          <a:ln/>
        </p:spPr>
        <p:txBody>
          <a:bodyPr wrap="none" rtlCol="0" anchor="t"/>
          <a:lstStyle/>
          <a:p>
            <a:pPr marL="0" indent="0">
              <a:lnSpc>
                <a:spcPts val="3038"/>
              </a:lnSpc>
              <a:buNone/>
            </a:pPr>
            <a:r>
              <a:rPr lang="en-US" sz="2430" dirty="0">
                <a:solidFill>
                  <a:srgbClr val="C7CDD6"/>
                </a:solidFill>
                <a:latin typeface="Instrument Sans" pitchFamily="34" charset="0"/>
                <a:ea typeface="Instrument Sans" pitchFamily="34" charset="-122"/>
                <a:cs typeface="Instrument Sans" pitchFamily="34" charset="-120"/>
              </a:rPr>
              <a:t>Common Tactics</a:t>
            </a:r>
            <a:endParaRPr lang="en-US" sz="2430" dirty="0"/>
          </a:p>
        </p:txBody>
      </p:sp>
      <p:sp>
        <p:nvSpPr>
          <p:cNvPr id="11" name="Text 8"/>
          <p:cNvSpPr/>
          <p:nvPr/>
        </p:nvSpPr>
        <p:spPr>
          <a:xfrm>
            <a:off x="7685484" y="5903119"/>
            <a:ext cx="5834182" cy="1185148"/>
          </a:xfrm>
          <a:prstGeom prst="rect">
            <a:avLst/>
          </a:prstGeom>
          <a:noFill/>
          <a:ln/>
        </p:spPr>
        <p:txBody>
          <a:bodyPr wrap="square" rtlCol="0" anchor="t"/>
          <a:lstStyle/>
          <a:p>
            <a:pPr marL="0" indent="0">
              <a:lnSpc>
                <a:spcPts val="3110"/>
              </a:lnSpc>
              <a:buNone/>
            </a:pPr>
            <a:r>
              <a:rPr lang="en-US" sz="1944" dirty="0">
                <a:solidFill>
                  <a:srgbClr val="C7CDD6"/>
                </a:solidFill>
                <a:latin typeface="Inter" pitchFamily="34" charset="0"/>
                <a:ea typeface="Inter" pitchFamily="34" charset="-122"/>
                <a:cs typeface="Inter" pitchFamily="34" charset="-120"/>
              </a:rPr>
              <a:t>Pretexting, baiting, and tailgating are some of the common social engineering tactics used by attackers.</a:t>
            </a:r>
            <a:endParaRPr lang="en-US" sz="1944"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11776</TotalTime>
  <Words>951</Words>
  <Application>Microsoft Office PowerPoint</Application>
  <PresentationFormat>Custom</PresentationFormat>
  <Paragraphs>127</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Instrument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ashwij shneoy</cp:lastModifiedBy>
  <cp:revision>3</cp:revision>
  <dcterms:created xsi:type="dcterms:W3CDTF">2024-07-31T08:14:53Z</dcterms:created>
  <dcterms:modified xsi:type="dcterms:W3CDTF">2024-08-08T12:39:51Z</dcterms:modified>
</cp:coreProperties>
</file>